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4"/>
  </p:notesMasterIdLst>
  <p:handoutMasterIdLst>
    <p:handoutMasterId r:id="rId15"/>
  </p:handoutMasterIdLst>
  <p:sldIdLst>
    <p:sldId id="317" r:id="rId5"/>
    <p:sldId id="277" r:id="rId6"/>
    <p:sldId id="392" r:id="rId7"/>
    <p:sldId id="272" r:id="rId8"/>
    <p:sldId id="270" r:id="rId9"/>
    <p:sldId id="393" r:id="rId10"/>
    <p:sldId id="281" r:id="rId11"/>
    <p:sldId id="394" r:id="rId12"/>
    <p:sldId id="391" r:id="rId13"/>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0F1C"/>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EA8D95-B58D-444D-9B57-7D77667A89B9}" v="124" dt="2025-06-06T18:38:52.5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3725" autoAdjust="0"/>
  </p:normalViewPr>
  <p:slideViewPr>
    <p:cSldViewPr snapToGrid="0">
      <p:cViewPr varScale="1">
        <p:scale>
          <a:sx n="95" d="100"/>
          <a:sy n="95" d="100"/>
        </p:scale>
        <p:origin x="420" y="306"/>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114" d="100"/>
          <a:sy n="114" d="100"/>
        </p:scale>
        <p:origin x="222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rizia Rohr" userId="46747740f8a6393b" providerId="LiveId" clId="{89EA8D95-B58D-444D-9B57-7D77667A89B9}"/>
    <pc:docChg chg="undo custSel delSld modSld sldOrd">
      <pc:chgData name="Patrizia Rohr" userId="46747740f8a6393b" providerId="LiveId" clId="{89EA8D95-B58D-444D-9B57-7D77667A89B9}" dt="2025-06-06T18:40:12.999" v="292" actId="20577"/>
      <pc:docMkLst>
        <pc:docMk/>
      </pc:docMkLst>
      <pc:sldChg chg="delSp modSp mod setBg">
        <pc:chgData name="Patrizia Rohr" userId="46747740f8a6393b" providerId="LiveId" clId="{89EA8D95-B58D-444D-9B57-7D77667A89B9}" dt="2025-06-06T18:39:18.556" v="291" actId="790"/>
        <pc:sldMkLst>
          <pc:docMk/>
          <pc:sldMk cId="3891345585" sldId="270"/>
        </pc:sldMkLst>
        <pc:spChg chg="del">
          <ac:chgData name="Patrizia Rohr" userId="46747740f8a6393b" providerId="LiveId" clId="{89EA8D95-B58D-444D-9B57-7D77667A89B9}" dt="2025-06-06T18:17:46.328" v="37" actId="478"/>
          <ac:spMkLst>
            <pc:docMk/>
            <pc:sldMk cId="3891345585" sldId="270"/>
            <ac:spMk id="4" creationId="{0C329F70-04F7-4C70-BCF8-D4371F54EF2F}"/>
          </ac:spMkLst>
        </pc:spChg>
        <pc:spChg chg="del">
          <ac:chgData name="Patrizia Rohr" userId="46747740f8a6393b" providerId="LiveId" clId="{89EA8D95-B58D-444D-9B57-7D77667A89B9}" dt="2025-06-06T18:17:47.433" v="38" actId="478"/>
          <ac:spMkLst>
            <pc:docMk/>
            <pc:sldMk cId="3891345585" sldId="270"/>
            <ac:spMk id="5" creationId="{06A3302E-502D-4151-81C9-5FD6AF9596D6}"/>
          </ac:spMkLst>
        </pc:spChg>
        <pc:spChg chg="mod">
          <ac:chgData name="Patrizia Rohr" userId="46747740f8a6393b" providerId="LiveId" clId="{89EA8D95-B58D-444D-9B57-7D77667A89B9}" dt="2025-06-06T18:39:18.556" v="291" actId="790"/>
          <ac:spMkLst>
            <pc:docMk/>
            <pc:sldMk cId="3891345585" sldId="270"/>
            <ac:spMk id="6" creationId="{9ED907F8-C614-4D59-A03F-BF9CD5E35703}"/>
          </ac:spMkLst>
        </pc:spChg>
        <pc:spChg chg="mod">
          <ac:chgData name="Patrizia Rohr" userId="46747740f8a6393b" providerId="LiveId" clId="{89EA8D95-B58D-444D-9B57-7D77667A89B9}" dt="2025-06-06T18:39:18.556" v="291" actId="790"/>
          <ac:spMkLst>
            <pc:docMk/>
            <pc:sldMk cId="3891345585" sldId="270"/>
            <ac:spMk id="7" creationId="{4B18D636-CC10-4B1E-AA38-419DCCF2D9C9}"/>
          </ac:spMkLst>
        </pc:spChg>
        <pc:spChg chg="mod">
          <ac:chgData name="Patrizia Rohr" userId="46747740f8a6393b" providerId="LiveId" clId="{89EA8D95-B58D-444D-9B57-7D77667A89B9}" dt="2025-06-06T18:39:18.556" v="291" actId="790"/>
          <ac:spMkLst>
            <pc:docMk/>
            <pc:sldMk cId="3891345585" sldId="270"/>
            <ac:spMk id="10" creationId="{1DB251F7-EBE7-46AC-A920-FFE2C5AF68EA}"/>
          </ac:spMkLst>
        </pc:spChg>
        <pc:spChg chg="del">
          <ac:chgData name="Patrizia Rohr" userId="46747740f8a6393b" providerId="LiveId" clId="{89EA8D95-B58D-444D-9B57-7D77667A89B9}" dt="2025-06-06T18:30:44.359" v="153" actId="478"/>
          <ac:spMkLst>
            <pc:docMk/>
            <pc:sldMk cId="3891345585" sldId="270"/>
            <ac:spMk id="22" creationId="{C6F3814E-455F-456B-B1AF-7B993965A2C0}"/>
          </ac:spMkLst>
        </pc:spChg>
        <pc:grpChg chg="del">
          <ac:chgData name="Patrizia Rohr" userId="46747740f8a6393b" providerId="LiveId" clId="{89EA8D95-B58D-444D-9B57-7D77667A89B9}" dt="2025-06-06T18:30:10.063" v="150" actId="478"/>
          <ac:grpSpMkLst>
            <pc:docMk/>
            <pc:sldMk cId="3891345585" sldId="270"/>
            <ac:grpSpMk id="25" creationId="{D10F3D66-0109-4903-90B9-66D0E288F721}"/>
          </ac:grpSpMkLst>
        </pc:grpChg>
      </pc:sldChg>
      <pc:sldChg chg="addSp delSp modSp mod modClrScheme chgLayout">
        <pc:chgData name="Patrizia Rohr" userId="46747740f8a6393b" providerId="LiveId" clId="{89EA8D95-B58D-444D-9B57-7D77667A89B9}" dt="2025-06-06T18:39:18.556" v="291" actId="790"/>
        <pc:sldMkLst>
          <pc:docMk/>
          <pc:sldMk cId="2624630061" sldId="272"/>
        </pc:sldMkLst>
        <pc:spChg chg="del mod">
          <ac:chgData name="Patrizia Rohr" userId="46747740f8a6393b" providerId="LiveId" clId="{89EA8D95-B58D-444D-9B57-7D77667A89B9}" dt="2025-06-06T18:17:50.785" v="39" actId="478"/>
          <ac:spMkLst>
            <pc:docMk/>
            <pc:sldMk cId="2624630061" sldId="272"/>
            <ac:spMk id="2" creationId="{81FCAF0A-629F-4EC6-B3E6-563ED999F360}"/>
          </ac:spMkLst>
        </pc:spChg>
        <pc:spChg chg="mod">
          <ac:chgData name="Patrizia Rohr" userId="46747740f8a6393b" providerId="LiveId" clId="{89EA8D95-B58D-444D-9B57-7D77667A89B9}" dt="2025-06-06T18:39:18.556" v="291" actId="790"/>
          <ac:spMkLst>
            <pc:docMk/>
            <pc:sldMk cId="2624630061" sldId="272"/>
            <ac:spMk id="3" creationId="{FAD72D26-24EF-4CBD-9431-A558CB7CA906}"/>
          </ac:spMkLst>
        </pc:spChg>
        <pc:spChg chg="mod">
          <ac:chgData name="Patrizia Rohr" userId="46747740f8a6393b" providerId="LiveId" clId="{89EA8D95-B58D-444D-9B57-7D77667A89B9}" dt="2025-06-06T18:39:18.556" v="291" actId="790"/>
          <ac:spMkLst>
            <pc:docMk/>
            <pc:sldMk cId="2624630061" sldId="272"/>
            <ac:spMk id="6" creationId="{5E5CAC52-3FD1-464A-805A-B8F7AF04574A}"/>
          </ac:spMkLst>
        </pc:spChg>
        <pc:spChg chg="del mod">
          <ac:chgData name="Patrizia Rohr" userId="46747740f8a6393b" providerId="LiveId" clId="{89EA8D95-B58D-444D-9B57-7D77667A89B9}" dt="2025-06-06T18:17:52.113" v="40" actId="478"/>
          <ac:spMkLst>
            <pc:docMk/>
            <pc:sldMk cId="2624630061" sldId="272"/>
            <ac:spMk id="7" creationId="{920A7C57-D6C5-4BA0-AB3C-41D4E3436B0E}"/>
          </ac:spMkLst>
        </pc:spChg>
        <pc:spChg chg="add del mod">
          <ac:chgData name="Patrizia Rohr" userId="46747740f8a6393b" providerId="LiveId" clId="{89EA8D95-B58D-444D-9B57-7D77667A89B9}" dt="2025-06-06T18:16:47.625" v="20" actId="26606"/>
          <ac:spMkLst>
            <pc:docMk/>
            <pc:sldMk cId="2624630061" sldId="272"/>
            <ac:spMk id="12" creationId="{739099F4-4CD3-5AFF-81A0-A8A7DCE579A0}"/>
          </ac:spMkLst>
        </pc:spChg>
        <pc:spChg chg="add del mod">
          <ac:chgData name="Patrizia Rohr" userId="46747740f8a6393b" providerId="LiveId" clId="{89EA8D95-B58D-444D-9B57-7D77667A89B9}" dt="2025-06-06T18:16:49.024" v="22" actId="26606"/>
          <ac:spMkLst>
            <pc:docMk/>
            <pc:sldMk cId="2624630061" sldId="272"/>
            <ac:spMk id="14" creationId="{507E0FB7-57FC-AB7C-5300-F70459A4E0DF}"/>
          </ac:spMkLst>
        </pc:spChg>
        <pc:spChg chg="add del mod">
          <ac:chgData name="Patrizia Rohr" userId="46747740f8a6393b" providerId="LiveId" clId="{89EA8D95-B58D-444D-9B57-7D77667A89B9}" dt="2025-06-06T18:16:51.297" v="24" actId="26606"/>
          <ac:spMkLst>
            <pc:docMk/>
            <pc:sldMk cId="2624630061" sldId="272"/>
            <ac:spMk id="16" creationId="{E842784F-AB63-613E-8639-4D7802622A9F}"/>
          </ac:spMkLst>
        </pc:spChg>
        <pc:graphicFrameChg chg="mod ord modGraphic">
          <ac:chgData name="Patrizia Rohr" userId="46747740f8a6393b" providerId="LiveId" clId="{89EA8D95-B58D-444D-9B57-7D77667A89B9}" dt="2025-06-06T18:39:18.556" v="291" actId="790"/>
          <ac:graphicFrameMkLst>
            <pc:docMk/>
            <pc:sldMk cId="2624630061" sldId="272"/>
            <ac:graphicFrameMk id="4" creationId="{93897051-DA8D-4072-A594-51769F8D52F5}"/>
          </ac:graphicFrameMkLst>
        </pc:graphicFrameChg>
      </pc:sldChg>
      <pc:sldChg chg="addSp delSp modSp mod setBg modClrScheme chgLayout">
        <pc:chgData name="Patrizia Rohr" userId="46747740f8a6393b" providerId="LiveId" clId="{89EA8D95-B58D-444D-9B57-7D77667A89B9}" dt="2025-06-06T18:39:18.556" v="291" actId="790"/>
        <pc:sldMkLst>
          <pc:docMk/>
          <pc:sldMk cId="3740286033" sldId="277"/>
        </pc:sldMkLst>
        <pc:spChg chg="mod">
          <ac:chgData name="Patrizia Rohr" userId="46747740f8a6393b" providerId="LiveId" clId="{89EA8D95-B58D-444D-9B57-7D77667A89B9}" dt="2025-06-06T18:39:18.556" v="291" actId="790"/>
          <ac:spMkLst>
            <pc:docMk/>
            <pc:sldMk cId="3740286033" sldId="277"/>
            <ac:spMk id="3" creationId="{EB06EC52-B59D-FB05-6A1A-EA545B5D39C5}"/>
          </ac:spMkLst>
        </pc:spChg>
        <pc:spChg chg="mod ord modVis">
          <ac:chgData name="Patrizia Rohr" userId="46747740f8a6393b" providerId="LiveId" clId="{89EA8D95-B58D-444D-9B57-7D77667A89B9}" dt="2025-06-06T18:39:18.556" v="291" actId="790"/>
          <ac:spMkLst>
            <pc:docMk/>
            <pc:sldMk cId="3740286033" sldId="277"/>
            <ac:spMk id="6" creationId="{705C33DF-36C9-49E9-B48D-A320B179C4D4}"/>
          </ac:spMkLst>
        </pc:spChg>
        <pc:spChg chg="mod">
          <ac:chgData name="Patrizia Rohr" userId="46747740f8a6393b" providerId="LiveId" clId="{89EA8D95-B58D-444D-9B57-7D77667A89B9}" dt="2025-06-06T18:39:18.556" v="291" actId="790"/>
          <ac:spMkLst>
            <pc:docMk/>
            <pc:sldMk cId="3740286033" sldId="277"/>
            <ac:spMk id="7" creationId="{3E174092-82D3-44E0-8948-4096232ED0A7}"/>
          </ac:spMkLst>
        </pc:spChg>
        <pc:spChg chg="add del mod">
          <ac:chgData name="Patrizia Rohr" userId="46747740f8a6393b" providerId="LiveId" clId="{89EA8D95-B58D-444D-9B57-7D77667A89B9}" dt="2025-06-06T18:34:02.653" v="172" actId="478"/>
          <ac:spMkLst>
            <pc:docMk/>
            <pc:sldMk cId="3740286033" sldId="277"/>
            <ac:spMk id="10" creationId="{1B2AE387-E919-4764-5834-12BE47A506C2}"/>
          </ac:spMkLst>
        </pc:spChg>
        <pc:spChg chg="add del mod">
          <ac:chgData name="Patrizia Rohr" userId="46747740f8a6393b" providerId="LiveId" clId="{89EA8D95-B58D-444D-9B57-7D77667A89B9}" dt="2025-06-06T18:34:04.807" v="173" actId="478"/>
          <ac:spMkLst>
            <pc:docMk/>
            <pc:sldMk cId="3740286033" sldId="277"/>
            <ac:spMk id="11" creationId="{B00E1791-ED6A-FA2A-C28D-05F2409DFDDC}"/>
          </ac:spMkLst>
        </pc:spChg>
        <pc:spChg chg="add del mod">
          <ac:chgData name="Patrizia Rohr" userId="46747740f8a6393b" providerId="LiveId" clId="{89EA8D95-B58D-444D-9B57-7D77667A89B9}" dt="2025-06-06T18:20:53.798" v="67" actId="931"/>
          <ac:spMkLst>
            <pc:docMk/>
            <pc:sldMk cId="3740286033" sldId="277"/>
            <ac:spMk id="12" creationId="{3D7A8976-B7C9-DBC6-2D46-546396029F3E}"/>
          </ac:spMkLst>
        </pc:spChg>
        <pc:spChg chg="add del">
          <ac:chgData name="Patrizia Rohr" userId="46747740f8a6393b" providerId="LiveId" clId="{89EA8D95-B58D-444D-9B57-7D77667A89B9}" dt="2025-06-06T18:25:34.799" v="93" actId="478"/>
          <ac:spMkLst>
            <pc:docMk/>
            <pc:sldMk cId="3740286033" sldId="277"/>
            <ac:spMk id="13" creationId="{C9F69C95-E6D5-D1B3-5A35-B96D6CFCFF9D}"/>
          </ac:spMkLst>
        </pc:spChg>
        <pc:spChg chg="add del mod">
          <ac:chgData name="Patrizia Rohr" userId="46747740f8a6393b" providerId="LiveId" clId="{89EA8D95-B58D-444D-9B57-7D77667A89B9}" dt="2025-06-06T18:21:08.045" v="71" actId="478"/>
          <ac:spMkLst>
            <pc:docMk/>
            <pc:sldMk cId="3740286033" sldId="277"/>
            <ac:spMk id="14" creationId="{8C29118A-5453-BECB-1017-FDB63755E8ED}"/>
          </ac:spMkLst>
        </pc:spChg>
        <pc:spChg chg="add del">
          <ac:chgData name="Patrizia Rohr" userId="46747740f8a6393b" providerId="LiveId" clId="{89EA8D95-B58D-444D-9B57-7D77667A89B9}" dt="2025-06-06T18:25:36.208" v="94" actId="478"/>
          <ac:spMkLst>
            <pc:docMk/>
            <pc:sldMk cId="3740286033" sldId="277"/>
            <ac:spMk id="15" creationId="{E0325B9D-7FD0-3EF4-DD04-F10F74939922}"/>
          </ac:spMkLst>
        </pc:spChg>
        <pc:spChg chg="add del mod">
          <ac:chgData name="Patrizia Rohr" userId="46747740f8a6393b" providerId="LiveId" clId="{89EA8D95-B58D-444D-9B57-7D77667A89B9}" dt="2025-06-06T18:21:09.377" v="72" actId="478"/>
          <ac:spMkLst>
            <pc:docMk/>
            <pc:sldMk cId="3740286033" sldId="277"/>
            <ac:spMk id="16" creationId="{2FD8D0B4-AE03-F161-86A2-3702E059F407}"/>
          </ac:spMkLst>
        </pc:spChg>
        <pc:spChg chg="add mod ord modVis">
          <ac:chgData name="Patrizia Rohr" userId="46747740f8a6393b" providerId="LiveId" clId="{89EA8D95-B58D-444D-9B57-7D77667A89B9}" dt="2025-06-06T18:39:18.556" v="291" actId="790"/>
          <ac:spMkLst>
            <pc:docMk/>
            <pc:sldMk cId="3740286033" sldId="277"/>
            <ac:spMk id="17" creationId="{ED5F0881-E5F6-5949-2EAB-CC4215ACB0DF}"/>
          </ac:spMkLst>
        </pc:spChg>
        <pc:spChg chg="add del mod">
          <ac:chgData name="Patrizia Rohr" userId="46747740f8a6393b" providerId="LiveId" clId="{89EA8D95-B58D-444D-9B57-7D77667A89B9}" dt="2025-06-06T18:35:51.953" v="198" actId="26606"/>
          <ac:spMkLst>
            <pc:docMk/>
            <pc:sldMk cId="3740286033" sldId="277"/>
            <ac:spMk id="22" creationId="{942DE4A2-3031-813B-8B8B-D49EFE25A3B8}"/>
          </ac:spMkLst>
        </pc:spChg>
        <pc:spChg chg="add del mod">
          <ac:chgData name="Patrizia Rohr" userId="46747740f8a6393b" providerId="LiveId" clId="{89EA8D95-B58D-444D-9B57-7D77667A89B9}" dt="2025-06-06T18:35:51.953" v="198" actId="26606"/>
          <ac:spMkLst>
            <pc:docMk/>
            <pc:sldMk cId="3740286033" sldId="277"/>
            <ac:spMk id="24" creationId="{D4E65817-8DC5-FE90-6D8C-41B0D3B272CF}"/>
          </ac:spMkLst>
        </pc:spChg>
        <pc:spChg chg="add del mod">
          <ac:chgData name="Patrizia Rohr" userId="46747740f8a6393b" providerId="LiveId" clId="{89EA8D95-B58D-444D-9B57-7D77667A89B9}" dt="2025-06-06T18:35:51.953" v="198" actId="26606"/>
          <ac:spMkLst>
            <pc:docMk/>
            <pc:sldMk cId="3740286033" sldId="277"/>
            <ac:spMk id="26" creationId="{FFCDD37A-490A-464A-3638-5A953FB638F3}"/>
          </ac:spMkLst>
        </pc:spChg>
        <pc:picChg chg="add del mod ord">
          <ac:chgData name="Patrizia Rohr" userId="46747740f8a6393b" providerId="LiveId" clId="{89EA8D95-B58D-444D-9B57-7D77667A89B9}" dt="2025-06-06T18:20:45.033" v="65" actId="478"/>
          <ac:picMkLst>
            <pc:docMk/>
            <pc:sldMk cId="3740286033" sldId="277"/>
            <ac:picMk id="4" creationId="{779CA17C-6E09-5E47-AB96-D7EB30523F87}"/>
          </ac:picMkLst>
        </pc:picChg>
        <pc:picChg chg="add mod">
          <ac:chgData name="Patrizia Rohr" userId="46747740f8a6393b" providerId="LiveId" clId="{89EA8D95-B58D-444D-9B57-7D77667A89B9}" dt="2025-06-06T18:35:51.954" v="199" actId="26606"/>
          <ac:picMkLst>
            <pc:docMk/>
            <pc:sldMk cId="3740286033" sldId="277"/>
            <ac:picMk id="8" creationId="{16577E6A-8EBD-0A14-3667-ECF50D827D55}"/>
          </ac:picMkLst>
        </pc:picChg>
      </pc:sldChg>
      <pc:sldChg chg="delSp modSp mod setBg">
        <pc:chgData name="Patrizia Rohr" userId="46747740f8a6393b" providerId="LiveId" clId="{89EA8D95-B58D-444D-9B57-7D77667A89B9}" dt="2025-06-06T18:40:12.999" v="292" actId="20577"/>
        <pc:sldMkLst>
          <pc:docMk/>
          <pc:sldMk cId="1420547054" sldId="281"/>
        </pc:sldMkLst>
        <pc:spChg chg="mod">
          <ac:chgData name="Patrizia Rohr" userId="46747740f8a6393b" providerId="LiveId" clId="{89EA8D95-B58D-444D-9B57-7D77667A89B9}" dt="2025-06-06T18:39:18.556" v="291" actId="790"/>
          <ac:spMkLst>
            <pc:docMk/>
            <pc:sldMk cId="1420547054" sldId="281"/>
            <ac:spMk id="7" creationId="{47788B34-4190-4916-9048-47720EA5ABF1}"/>
          </ac:spMkLst>
        </pc:spChg>
        <pc:spChg chg="mod">
          <ac:chgData name="Patrizia Rohr" userId="46747740f8a6393b" providerId="LiveId" clId="{89EA8D95-B58D-444D-9B57-7D77667A89B9}" dt="2025-06-06T18:39:18.556" v="291" actId="790"/>
          <ac:spMkLst>
            <pc:docMk/>
            <pc:sldMk cId="1420547054" sldId="281"/>
            <ac:spMk id="8" creationId="{ABA415A0-3B77-43FB-A408-5F1DA4B0AAFA}"/>
          </ac:spMkLst>
        </pc:spChg>
        <pc:spChg chg="mod">
          <ac:chgData name="Patrizia Rohr" userId="46747740f8a6393b" providerId="LiveId" clId="{89EA8D95-B58D-444D-9B57-7D77667A89B9}" dt="2025-06-06T18:40:12.999" v="292" actId="20577"/>
          <ac:spMkLst>
            <pc:docMk/>
            <pc:sldMk cId="1420547054" sldId="281"/>
            <ac:spMk id="9" creationId="{8598ECEC-4413-4244-8F21-0076EC511806}"/>
          </ac:spMkLst>
        </pc:spChg>
        <pc:spChg chg="mod">
          <ac:chgData name="Patrizia Rohr" userId="46747740f8a6393b" providerId="LiveId" clId="{89EA8D95-B58D-444D-9B57-7D77667A89B9}" dt="2025-06-06T18:39:18.556" v="291" actId="790"/>
          <ac:spMkLst>
            <pc:docMk/>
            <pc:sldMk cId="1420547054" sldId="281"/>
            <ac:spMk id="10" creationId="{34A9BC34-CFDB-4D7A-8D6C-1CE608D0909F}"/>
          </ac:spMkLst>
        </pc:spChg>
        <pc:spChg chg="mod">
          <ac:chgData name="Patrizia Rohr" userId="46747740f8a6393b" providerId="LiveId" clId="{89EA8D95-B58D-444D-9B57-7D77667A89B9}" dt="2025-06-06T18:39:18.556" v="291" actId="790"/>
          <ac:spMkLst>
            <pc:docMk/>
            <pc:sldMk cId="1420547054" sldId="281"/>
            <ac:spMk id="11" creationId="{1D014E48-5DD9-49CE-AD5B-0FEF69204F68}"/>
          </ac:spMkLst>
        </pc:spChg>
        <pc:spChg chg="mod">
          <ac:chgData name="Patrizia Rohr" userId="46747740f8a6393b" providerId="LiveId" clId="{89EA8D95-B58D-444D-9B57-7D77667A89B9}" dt="2025-06-06T18:39:18.556" v="291" actId="790"/>
          <ac:spMkLst>
            <pc:docMk/>
            <pc:sldMk cId="1420547054" sldId="281"/>
            <ac:spMk id="12" creationId="{3A63626D-0E6E-4023-ABFC-A744C9862159}"/>
          </ac:spMkLst>
        </pc:spChg>
        <pc:spChg chg="mod">
          <ac:chgData name="Patrizia Rohr" userId="46747740f8a6393b" providerId="LiveId" clId="{89EA8D95-B58D-444D-9B57-7D77667A89B9}" dt="2025-06-06T18:39:18.556" v="291" actId="790"/>
          <ac:spMkLst>
            <pc:docMk/>
            <pc:sldMk cId="1420547054" sldId="281"/>
            <ac:spMk id="13" creationId="{258E9390-685C-4BAD-BFAD-EC56E81C4745}"/>
          </ac:spMkLst>
        </pc:spChg>
        <pc:spChg chg="del">
          <ac:chgData name="Patrizia Rohr" userId="46747740f8a6393b" providerId="LiveId" clId="{89EA8D95-B58D-444D-9B57-7D77667A89B9}" dt="2025-06-06T18:18:08.657" v="47" actId="478"/>
          <ac:spMkLst>
            <pc:docMk/>
            <pc:sldMk cId="1420547054" sldId="281"/>
            <ac:spMk id="14" creationId="{D236478C-E242-44E0-8357-C72C9B588CA7}"/>
          </ac:spMkLst>
        </pc:spChg>
        <pc:spChg chg="del">
          <ac:chgData name="Patrizia Rohr" userId="46747740f8a6393b" providerId="LiveId" clId="{89EA8D95-B58D-444D-9B57-7D77667A89B9}" dt="2025-06-06T18:18:09.762" v="48" actId="478"/>
          <ac:spMkLst>
            <pc:docMk/>
            <pc:sldMk cId="1420547054" sldId="281"/>
            <ac:spMk id="15" creationId="{65A6DC02-681E-4AF7-AC6E-57CDDB2FBA28}"/>
          </ac:spMkLst>
        </pc:spChg>
        <pc:spChg chg="mod">
          <ac:chgData name="Patrizia Rohr" userId="46747740f8a6393b" providerId="LiveId" clId="{89EA8D95-B58D-444D-9B57-7D77667A89B9}" dt="2025-06-06T18:39:18.556" v="291" actId="790"/>
          <ac:spMkLst>
            <pc:docMk/>
            <pc:sldMk cId="1420547054" sldId="281"/>
            <ac:spMk id="16" creationId="{CF0A8666-4477-461C-A79D-E91232EE973E}"/>
          </ac:spMkLst>
        </pc:spChg>
      </pc:sldChg>
      <pc:sldChg chg="addSp delSp modSp mod setBg chgLayout">
        <pc:chgData name="Patrizia Rohr" userId="46747740f8a6393b" providerId="LiveId" clId="{89EA8D95-B58D-444D-9B57-7D77667A89B9}" dt="2025-06-06T18:39:18.556" v="291" actId="790"/>
        <pc:sldMkLst>
          <pc:docMk/>
          <pc:sldMk cId="560021826" sldId="317"/>
        </pc:sldMkLst>
        <pc:spChg chg="mod">
          <ac:chgData name="Patrizia Rohr" userId="46747740f8a6393b" providerId="LiveId" clId="{89EA8D95-B58D-444D-9B57-7D77667A89B9}" dt="2025-06-06T18:39:18.556" v="291" actId="790"/>
          <ac:spMkLst>
            <pc:docMk/>
            <pc:sldMk cId="560021826" sldId="317"/>
            <ac:spMk id="2" creationId="{2910D835-B454-4270-BB35-86A187307E6F}"/>
          </ac:spMkLst>
        </pc:spChg>
        <pc:spChg chg="mod">
          <ac:chgData name="Patrizia Rohr" userId="46747740f8a6393b" providerId="LiveId" clId="{89EA8D95-B58D-444D-9B57-7D77667A89B9}" dt="2025-06-06T18:39:18.556" v="291" actId="790"/>
          <ac:spMkLst>
            <pc:docMk/>
            <pc:sldMk cId="560021826" sldId="317"/>
            <ac:spMk id="3" creationId="{7F7F653B-90B5-4F47-A33F-93DCB2EF68C2}"/>
          </ac:spMkLst>
        </pc:spChg>
        <pc:spChg chg="del mod">
          <ac:chgData name="Patrizia Rohr" userId="46747740f8a6393b" providerId="LiveId" clId="{89EA8D95-B58D-444D-9B57-7D77667A89B9}" dt="2025-06-06T18:21:38.249" v="74" actId="478"/>
          <ac:spMkLst>
            <pc:docMk/>
            <pc:sldMk cId="560021826" sldId="317"/>
            <ac:spMk id="4" creationId="{E1E7D98D-6710-41D2-B258-E1A1059D29F8}"/>
          </ac:spMkLst>
        </pc:spChg>
        <pc:spChg chg="mod ord">
          <ac:chgData name="Patrizia Rohr" userId="46747740f8a6393b" providerId="LiveId" clId="{89EA8D95-B58D-444D-9B57-7D77667A89B9}" dt="2025-06-06T18:39:18.556" v="291" actId="790"/>
          <ac:spMkLst>
            <pc:docMk/>
            <pc:sldMk cId="560021826" sldId="317"/>
            <ac:spMk id="15" creationId="{40F1DF5B-353A-4270-8C10-6A1509441174}"/>
          </ac:spMkLst>
        </pc:spChg>
        <pc:spChg chg="mod ord">
          <ac:chgData name="Patrizia Rohr" userId="46747740f8a6393b" providerId="LiveId" clId="{89EA8D95-B58D-444D-9B57-7D77667A89B9}" dt="2025-06-06T18:39:18.556" v="291" actId="790"/>
          <ac:spMkLst>
            <pc:docMk/>
            <pc:sldMk cId="560021826" sldId="317"/>
            <ac:spMk id="16" creationId="{4BDCF583-1D5D-4235-97C2-39272B80A0B1}"/>
          </ac:spMkLst>
        </pc:spChg>
        <pc:spChg chg="add del mod">
          <ac:chgData name="Patrizia Rohr" userId="46747740f8a6393b" providerId="LiveId" clId="{89EA8D95-B58D-444D-9B57-7D77667A89B9}" dt="2025-06-06T18:22:17.479" v="77" actId="26606"/>
          <ac:spMkLst>
            <pc:docMk/>
            <pc:sldMk cId="560021826" sldId="317"/>
            <ac:spMk id="21" creationId="{1F19C45E-ED15-8EA3-0E41-086A23DA0666}"/>
          </ac:spMkLst>
        </pc:spChg>
        <pc:spChg chg="add del">
          <ac:chgData name="Patrizia Rohr" userId="46747740f8a6393b" providerId="LiveId" clId="{89EA8D95-B58D-444D-9B57-7D77667A89B9}" dt="2025-06-06T18:22:18.581" v="79" actId="26606"/>
          <ac:spMkLst>
            <pc:docMk/>
            <pc:sldMk cId="560021826" sldId="317"/>
            <ac:spMk id="23" creationId="{1E053BDE-0934-D54D-15C1-F59EA30D541C}"/>
          </ac:spMkLst>
        </pc:spChg>
        <pc:spChg chg="add del">
          <ac:chgData name="Patrizia Rohr" userId="46747740f8a6393b" providerId="LiveId" clId="{89EA8D95-B58D-444D-9B57-7D77667A89B9}" dt="2025-06-06T18:22:19.436" v="81" actId="26606"/>
          <ac:spMkLst>
            <pc:docMk/>
            <pc:sldMk cId="560021826" sldId="317"/>
            <ac:spMk id="25" creationId="{0A68D146-C0E3-6AB3-9C8E-41F6952E25DE}"/>
          </ac:spMkLst>
        </pc:spChg>
        <pc:spChg chg="add del">
          <ac:chgData name="Patrizia Rohr" userId="46747740f8a6393b" providerId="LiveId" clId="{89EA8D95-B58D-444D-9B57-7D77667A89B9}" dt="2025-06-06T18:22:21.365" v="83" actId="26606"/>
          <ac:spMkLst>
            <pc:docMk/>
            <pc:sldMk cId="560021826" sldId="317"/>
            <ac:spMk id="27" creationId="{1E053BDE-0934-D54D-15C1-F59EA30D541C}"/>
          </ac:spMkLst>
        </pc:spChg>
        <pc:spChg chg="add del">
          <ac:chgData name="Patrizia Rohr" userId="46747740f8a6393b" providerId="LiveId" clId="{89EA8D95-B58D-444D-9B57-7D77667A89B9}" dt="2025-06-06T18:22:22.842" v="85" actId="26606"/>
          <ac:spMkLst>
            <pc:docMk/>
            <pc:sldMk cId="560021826" sldId="317"/>
            <ac:spMk id="29" creationId="{0A68D146-C0E3-6AB3-9C8E-41F6952E25DE}"/>
          </ac:spMkLst>
        </pc:spChg>
        <pc:spChg chg="add mod">
          <ac:chgData name="Patrizia Rohr" userId="46747740f8a6393b" providerId="LiveId" clId="{89EA8D95-B58D-444D-9B57-7D77667A89B9}" dt="2025-06-06T18:39:18.556" v="291" actId="790"/>
          <ac:spMkLst>
            <pc:docMk/>
            <pc:sldMk cId="560021826" sldId="317"/>
            <ac:spMk id="31" creationId="{1E053BDE-0934-D54D-15C1-F59EA30D541C}"/>
          </ac:spMkLst>
        </pc:spChg>
        <pc:spChg chg="add del">
          <ac:chgData name="Patrizia Rohr" userId="46747740f8a6393b" providerId="LiveId" clId="{89EA8D95-B58D-444D-9B57-7D77667A89B9}" dt="2025-06-06T18:18:40.102" v="51" actId="26606"/>
          <ac:spMkLst>
            <pc:docMk/>
            <pc:sldMk cId="560021826" sldId="317"/>
            <ac:spMk id="34" creationId="{82184FF4-7029-4ED7-813A-192E60608764}"/>
          </ac:spMkLst>
        </pc:spChg>
        <pc:spChg chg="add del">
          <ac:chgData name="Patrizia Rohr" userId="46747740f8a6393b" providerId="LiveId" clId="{89EA8D95-B58D-444D-9B57-7D77667A89B9}" dt="2025-06-06T18:18:40.102" v="51" actId="26606"/>
          <ac:spMkLst>
            <pc:docMk/>
            <pc:sldMk cId="560021826" sldId="317"/>
            <ac:spMk id="36" creationId="{AAA7AB09-557C-41AD-9113-FF9F68FA1035}"/>
          </ac:spMkLst>
        </pc:spChg>
        <pc:spChg chg="add del">
          <ac:chgData name="Patrizia Rohr" userId="46747740f8a6393b" providerId="LiveId" clId="{89EA8D95-B58D-444D-9B57-7D77667A89B9}" dt="2025-06-06T18:18:40.102" v="51" actId="26606"/>
          <ac:spMkLst>
            <pc:docMk/>
            <pc:sldMk cId="560021826" sldId="317"/>
            <ac:spMk id="38" creationId="{EF99ECAA-1F11-4937-BBA6-51935AB44C9D}"/>
          </ac:spMkLst>
        </pc:spChg>
        <pc:spChg chg="add del">
          <ac:chgData name="Patrizia Rohr" userId="46747740f8a6393b" providerId="LiveId" clId="{89EA8D95-B58D-444D-9B57-7D77667A89B9}" dt="2025-06-06T18:18:40.102" v="51" actId="26606"/>
          <ac:spMkLst>
            <pc:docMk/>
            <pc:sldMk cId="560021826" sldId="317"/>
            <ac:spMk id="46" creationId="{1DB043B4-68C6-45B9-82AC-A5800EADB8DB}"/>
          </ac:spMkLst>
        </pc:spChg>
        <pc:spChg chg="del">
          <ac:chgData name="Patrizia Rohr" userId="46747740f8a6393b" providerId="LiveId" clId="{89EA8D95-B58D-444D-9B57-7D77667A89B9}" dt="2025-06-06T18:18:35.045" v="49" actId="26606"/>
          <ac:spMkLst>
            <pc:docMk/>
            <pc:sldMk cId="560021826" sldId="317"/>
            <ac:spMk id="48" creationId="{3C64A91D-E535-4C24-A0E3-96A3810E3FDC}"/>
          </ac:spMkLst>
        </pc:spChg>
        <pc:spChg chg="add del">
          <ac:chgData name="Patrizia Rohr" userId="46747740f8a6393b" providerId="LiveId" clId="{89EA8D95-B58D-444D-9B57-7D77667A89B9}" dt="2025-06-06T18:18:40.102" v="51" actId="26606"/>
          <ac:spMkLst>
            <pc:docMk/>
            <pc:sldMk cId="560021826" sldId="317"/>
            <ac:spMk id="50" creationId="{26FC4867-BA3E-4F8E-AB23-684F34DF3D31}"/>
          </ac:spMkLst>
        </pc:spChg>
        <pc:picChg chg="add del mod">
          <ac:chgData name="Patrizia Rohr" userId="46747740f8a6393b" providerId="LiveId" clId="{89EA8D95-B58D-444D-9B57-7D77667A89B9}" dt="2025-06-06T18:28:47.743" v="147" actId="478"/>
          <ac:picMkLst>
            <pc:docMk/>
            <pc:sldMk cId="560021826" sldId="317"/>
            <ac:picMk id="7" creationId="{A5561899-20A5-605A-D21E-6B6D7BA088BB}"/>
          </ac:picMkLst>
        </pc:picChg>
        <pc:picChg chg="mod">
          <ac:chgData name="Patrizia Rohr" userId="46747740f8a6393b" providerId="LiveId" clId="{89EA8D95-B58D-444D-9B57-7D77667A89B9}" dt="2025-06-06T18:35:24.220" v="180" actId="26606"/>
          <ac:picMkLst>
            <pc:docMk/>
            <pc:sldMk cId="560021826" sldId="317"/>
            <ac:picMk id="8" creationId="{5FED7C55-F545-49A1-90FD-D853A25AB453}"/>
          </ac:picMkLst>
        </pc:picChg>
      </pc:sldChg>
      <pc:sldChg chg="addSp delSp modSp del mod">
        <pc:chgData name="Patrizia Rohr" userId="46747740f8a6393b" providerId="LiveId" clId="{89EA8D95-B58D-444D-9B57-7D77667A89B9}" dt="2025-06-06T18:21:02.314" v="70" actId="2696"/>
        <pc:sldMkLst>
          <pc:docMk/>
          <pc:sldMk cId="2313234867" sldId="389"/>
        </pc:sldMkLst>
        <pc:graphicFrameChg chg="add mod">
          <ac:chgData name="Patrizia Rohr" userId="46747740f8a6393b" providerId="LiveId" clId="{89EA8D95-B58D-444D-9B57-7D77667A89B9}" dt="2025-06-06T18:14:37.940" v="13" actId="12084"/>
          <ac:graphicFrameMkLst>
            <pc:docMk/>
            <pc:sldMk cId="2313234867" sldId="389"/>
            <ac:graphicFrameMk id="4" creationId="{E3DB9706-6AE5-602B-B779-8E0959F08A14}"/>
          </ac:graphicFrameMkLst>
        </pc:graphicFrameChg>
        <pc:picChg chg="mod">
          <ac:chgData name="Patrizia Rohr" userId="46747740f8a6393b" providerId="LiveId" clId="{89EA8D95-B58D-444D-9B57-7D77667A89B9}" dt="2025-06-06T18:13:26.819" v="10" actId="14100"/>
          <ac:picMkLst>
            <pc:docMk/>
            <pc:sldMk cId="2313234867" sldId="389"/>
            <ac:picMk id="8" creationId="{06D2324F-3B7B-45EF-9584-C8EADD2C8C0B}"/>
          </ac:picMkLst>
        </pc:picChg>
        <pc:picChg chg="mod">
          <ac:chgData name="Patrizia Rohr" userId="46747740f8a6393b" providerId="LiveId" clId="{89EA8D95-B58D-444D-9B57-7D77667A89B9}" dt="2025-06-06T18:13:15.947" v="8" actId="14100"/>
          <ac:picMkLst>
            <pc:docMk/>
            <pc:sldMk cId="2313234867" sldId="389"/>
            <ac:picMk id="10" creationId="{71F862F9-0E8A-4DB9-8083-1C3AA6E5D777}"/>
          </ac:picMkLst>
        </pc:picChg>
        <pc:picChg chg="add del mod">
          <ac:chgData name="Patrizia Rohr" userId="46747740f8a6393b" providerId="LiveId" clId="{89EA8D95-B58D-444D-9B57-7D77667A89B9}" dt="2025-06-06T18:14:37.940" v="13" actId="12084"/>
          <ac:picMkLst>
            <pc:docMk/>
            <pc:sldMk cId="2313234867" sldId="389"/>
            <ac:picMk id="12" creationId="{A63F39B9-0715-40B5-8ECB-9B983F99C690}"/>
          </ac:picMkLst>
        </pc:picChg>
      </pc:sldChg>
      <pc:sldChg chg="delSp modSp mod setBg">
        <pc:chgData name="Patrizia Rohr" userId="46747740f8a6393b" providerId="LiveId" clId="{89EA8D95-B58D-444D-9B57-7D77667A89B9}" dt="2025-06-06T18:39:18.556" v="291" actId="790"/>
        <pc:sldMkLst>
          <pc:docMk/>
          <pc:sldMk cId="3247798845" sldId="391"/>
        </pc:sldMkLst>
        <pc:spChg chg="del">
          <ac:chgData name="Patrizia Rohr" userId="46747740f8a6393b" providerId="LiveId" clId="{89EA8D95-B58D-444D-9B57-7D77667A89B9}" dt="2025-06-06T18:18:01.993" v="43" actId="478"/>
          <ac:spMkLst>
            <pc:docMk/>
            <pc:sldMk cId="3247798845" sldId="391"/>
            <ac:spMk id="4" creationId="{7823E305-6365-4345-8BD1-4A31C61D96CB}"/>
          </ac:spMkLst>
        </pc:spChg>
        <pc:spChg chg="del">
          <ac:chgData name="Patrizia Rohr" userId="46747740f8a6393b" providerId="LiveId" clId="{89EA8D95-B58D-444D-9B57-7D77667A89B9}" dt="2025-06-06T18:18:03.201" v="44" actId="478"/>
          <ac:spMkLst>
            <pc:docMk/>
            <pc:sldMk cId="3247798845" sldId="391"/>
            <ac:spMk id="5" creationId="{0B37A3FF-ED32-4C4A-A21F-848A3BF6F896}"/>
          </ac:spMkLst>
        </pc:spChg>
        <pc:spChg chg="mod">
          <ac:chgData name="Patrizia Rohr" userId="46747740f8a6393b" providerId="LiveId" clId="{89EA8D95-B58D-444D-9B57-7D77667A89B9}" dt="2025-06-06T18:39:18.556" v="291" actId="790"/>
          <ac:spMkLst>
            <pc:docMk/>
            <pc:sldMk cId="3247798845" sldId="391"/>
            <ac:spMk id="6" creationId="{36E60F23-FB58-4EF8-82FD-E86CED25FDD4}"/>
          </ac:spMkLst>
        </pc:spChg>
        <pc:spChg chg="mod">
          <ac:chgData name="Patrizia Rohr" userId="46747740f8a6393b" providerId="LiveId" clId="{89EA8D95-B58D-444D-9B57-7D77667A89B9}" dt="2025-06-06T18:39:18.556" v="291" actId="790"/>
          <ac:spMkLst>
            <pc:docMk/>
            <pc:sldMk cId="3247798845" sldId="391"/>
            <ac:spMk id="22" creationId="{F8FAEED9-1ECD-45F9-87A0-9394BAEABB79}"/>
          </ac:spMkLst>
        </pc:spChg>
        <pc:spChg chg="mod">
          <ac:chgData name="Patrizia Rohr" userId="46747740f8a6393b" providerId="LiveId" clId="{89EA8D95-B58D-444D-9B57-7D77667A89B9}" dt="2025-06-06T18:39:18.556" v="291" actId="790"/>
          <ac:spMkLst>
            <pc:docMk/>
            <pc:sldMk cId="3247798845" sldId="391"/>
            <ac:spMk id="23" creationId="{8E5E4638-9BCB-4C2E-914F-CC868E2020D5}"/>
          </ac:spMkLst>
        </pc:spChg>
        <pc:picChg chg="mod">
          <ac:chgData name="Patrizia Rohr" userId="46747740f8a6393b" providerId="LiveId" clId="{89EA8D95-B58D-444D-9B57-7D77667A89B9}" dt="2025-06-06T18:15:14.996" v="14" actId="14826"/>
          <ac:picMkLst>
            <pc:docMk/>
            <pc:sldMk cId="3247798845" sldId="391"/>
            <ac:picMk id="27" creationId="{9E660784-34E2-4CDA-926A-DDD6AAF35046}"/>
          </ac:picMkLst>
        </pc:picChg>
        <pc:picChg chg="mod">
          <ac:chgData name="Patrizia Rohr" userId="46747740f8a6393b" providerId="LiveId" clId="{89EA8D95-B58D-444D-9B57-7D77667A89B9}" dt="2025-06-06T18:33:45.259" v="170" actId="14826"/>
          <ac:picMkLst>
            <pc:docMk/>
            <pc:sldMk cId="3247798845" sldId="391"/>
            <ac:picMk id="33" creationId="{48106962-23C6-4DFE-BB3A-E5FFF03F38CE}"/>
          </ac:picMkLst>
        </pc:picChg>
      </pc:sldChg>
      <pc:sldChg chg="delSp modSp mod ord setBg">
        <pc:chgData name="Patrizia Rohr" userId="46747740f8a6393b" providerId="LiveId" clId="{89EA8D95-B58D-444D-9B57-7D77667A89B9}" dt="2025-06-06T18:39:18.556" v="291" actId="790"/>
        <pc:sldMkLst>
          <pc:docMk/>
          <pc:sldMk cId="1514297383" sldId="392"/>
        </pc:sldMkLst>
        <pc:spChg chg="mod">
          <ac:chgData name="Patrizia Rohr" userId="46747740f8a6393b" providerId="LiveId" clId="{89EA8D95-B58D-444D-9B57-7D77667A89B9}" dt="2025-06-06T18:39:18.556" v="291" actId="790"/>
          <ac:spMkLst>
            <pc:docMk/>
            <pc:sldMk cId="1514297383" sldId="392"/>
            <ac:spMk id="3" creationId="{B5BE724B-03FF-3F3F-8AD0-D66627B50209}"/>
          </ac:spMkLst>
        </pc:spChg>
        <pc:spChg chg="del">
          <ac:chgData name="Patrizia Rohr" userId="46747740f8a6393b" providerId="LiveId" clId="{89EA8D95-B58D-444D-9B57-7D77667A89B9}" dt="2025-06-06T18:17:55.089" v="41" actId="478"/>
          <ac:spMkLst>
            <pc:docMk/>
            <pc:sldMk cId="1514297383" sldId="392"/>
            <ac:spMk id="4" creationId="{6AB17325-3CAB-B7BC-FB0B-1D92C39240CE}"/>
          </ac:spMkLst>
        </pc:spChg>
        <pc:spChg chg="del">
          <ac:chgData name="Patrizia Rohr" userId="46747740f8a6393b" providerId="LiveId" clId="{89EA8D95-B58D-444D-9B57-7D77667A89B9}" dt="2025-06-06T18:17:56.369" v="42" actId="478"/>
          <ac:spMkLst>
            <pc:docMk/>
            <pc:sldMk cId="1514297383" sldId="392"/>
            <ac:spMk id="5" creationId="{5F58C49C-FD2E-B279-A8C3-1AF4F912A8F8}"/>
          </ac:spMkLst>
        </pc:spChg>
        <pc:spChg chg="mod">
          <ac:chgData name="Patrizia Rohr" userId="46747740f8a6393b" providerId="LiveId" clId="{89EA8D95-B58D-444D-9B57-7D77667A89B9}" dt="2025-06-06T18:39:18.556" v="291" actId="790"/>
          <ac:spMkLst>
            <pc:docMk/>
            <pc:sldMk cId="1514297383" sldId="392"/>
            <ac:spMk id="6" creationId="{53FB39A2-F1EA-744D-20C6-730A7418CAB9}"/>
          </ac:spMkLst>
        </pc:spChg>
        <pc:spChg chg="mod">
          <ac:chgData name="Patrizia Rohr" userId="46747740f8a6393b" providerId="LiveId" clId="{89EA8D95-B58D-444D-9B57-7D77667A89B9}" dt="2025-06-06T18:39:18.556" v="291" actId="790"/>
          <ac:spMkLst>
            <pc:docMk/>
            <pc:sldMk cId="1514297383" sldId="392"/>
            <ac:spMk id="7" creationId="{3250E205-86F5-A778-7908-A5FF3DE6E4B8}"/>
          </ac:spMkLst>
        </pc:spChg>
      </pc:sldChg>
      <pc:sldChg chg="delSp modSp mod setBg">
        <pc:chgData name="Patrizia Rohr" userId="46747740f8a6393b" providerId="LiveId" clId="{89EA8D95-B58D-444D-9B57-7D77667A89B9}" dt="2025-06-06T18:39:18.556" v="291" actId="790"/>
        <pc:sldMkLst>
          <pc:docMk/>
          <pc:sldMk cId="97242052" sldId="393"/>
        </pc:sldMkLst>
        <pc:spChg chg="del mod">
          <ac:chgData name="Patrizia Rohr" userId="46747740f8a6393b" providerId="LiveId" clId="{89EA8D95-B58D-444D-9B57-7D77667A89B9}" dt="2025-06-06T18:17:43.498" v="36" actId="478"/>
          <ac:spMkLst>
            <pc:docMk/>
            <pc:sldMk cId="97242052" sldId="393"/>
            <ac:spMk id="4" creationId="{98A13F0E-F0B9-2619-2744-823D36556E8A}"/>
          </ac:spMkLst>
        </pc:spChg>
        <pc:spChg chg="del">
          <ac:chgData name="Patrizia Rohr" userId="46747740f8a6393b" providerId="LiveId" clId="{89EA8D95-B58D-444D-9B57-7D77667A89B9}" dt="2025-06-06T18:17:41.865" v="35" actId="478"/>
          <ac:spMkLst>
            <pc:docMk/>
            <pc:sldMk cId="97242052" sldId="393"/>
            <ac:spMk id="5" creationId="{F6B61A30-219A-6C73-CA8A-9E9D8A163C0F}"/>
          </ac:spMkLst>
        </pc:spChg>
        <pc:spChg chg="mod">
          <ac:chgData name="Patrizia Rohr" userId="46747740f8a6393b" providerId="LiveId" clId="{89EA8D95-B58D-444D-9B57-7D77667A89B9}" dt="2025-06-06T18:39:18.556" v="291" actId="790"/>
          <ac:spMkLst>
            <pc:docMk/>
            <pc:sldMk cId="97242052" sldId="393"/>
            <ac:spMk id="6" creationId="{AEBF10E2-3464-AF1D-4423-1EAFE12F27A7}"/>
          </ac:spMkLst>
        </pc:spChg>
        <pc:spChg chg="mod">
          <ac:chgData name="Patrizia Rohr" userId="46747740f8a6393b" providerId="LiveId" clId="{89EA8D95-B58D-444D-9B57-7D77667A89B9}" dt="2025-06-06T18:39:18.556" v="291" actId="790"/>
          <ac:spMkLst>
            <pc:docMk/>
            <pc:sldMk cId="97242052" sldId="393"/>
            <ac:spMk id="7" creationId="{EBAA919C-AF06-0DF3-0BDF-26C8700F6A31}"/>
          </ac:spMkLst>
        </pc:spChg>
        <pc:spChg chg="mod">
          <ac:chgData name="Patrizia Rohr" userId="46747740f8a6393b" providerId="LiveId" clId="{89EA8D95-B58D-444D-9B57-7D77667A89B9}" dt="2025-06-06T18:39:18.556" v="291" actId="790"/>
          <ac:spMkLst>
            <pc:docMk/>
            <pc:sldMk cId="97242052" sldId="393"/>
            <ac:spMk id="19" creationId="{4243A56D-30C0-6BA7-14DA-D3229C2C44ED}"/>
          </ac:spMkLst>
        </pc:spChg>
        <pc:spChg chg="del">
          <ac:chgData name="Patrizia Rohr" userId="46747740f8a6393b" providerId="LiveId" clId="{89EA8D95-B58D-444D-9B57-7D77667A89B9}" dt="2025-06-06T18:30:19.895" v="152" actId="478"/>
          <ac:spMkLst>
            <pc:docMk/>
            <pc:sldMk cId="97242052" sldId="393"/>
            <ac:spMk id="22" creationId="{B6DA86BB-714E-02C6-B3C6-7366ABA79E55}"/>
          </ac:spMkLst>
        </pc:spChg>
        <pc:grpChg chg="del">
          <ac:chgData name="Patrizia Rohr" userId="46747740f8a6393b" providerId="LiveId" clId="{89EA8D95-B58D-444D-9B57-7D77667A89B9}" dt="2025-06-06T18:30:18.510" v="151" actId="478"/>
          <ac:grpSpMkLst>
            <pc:docMk/>
            <pc:sldMk cId="97242052" sldId="393"/>
            <ac:grpSpMk id="25" creationId="{26FBE003-F5DD-C99B-52F3-3B271650CBCA}"/>
          </ac:grpSpMkLst>
        </pc:grpChg>
        <pc:picChg chg="mod">
          <ac:chgData name="Patrizia Rohr" userId="46747740f8a6393b" providerId="LiveId" clId="{89EA8D95-B58D-444D-9B57-7D77667A89B9}" dt="2025-06-06T18:27:00.749" v="138" actId="108"/>
          <ac:picMkLst>
            <pc:docMk/>
            <pc:sldMk cId="97242052" sldId="393"/>
            <ac:picMk id="12" creationId="{513C5EE5-9FA8-2E8A-AF29-A006CC539B4E}"/>
          </ac:picMkLst>
        </pc:picChg>
        <pc:picChg chg="mod">
          <ac:chgData name="Patrizia Rohr" userId="46747740f8a6393b" providerId="LiveId" clId="{89EA8D95-B58D-444D-9B57-7D77667A89B9}" dt="2025-06-06T18:27:09.056" v="140" actId="1076"/>
          <ac:picMkLst>
            <pc:docMk/>
            <pc:sldMk cId="97242052" sldId="393"/>
            <ac:picMk id="14" creationId="{695ACCE7-D044-C90E-D43A-3D6B3E1D677B}"/>
          </ac:picMkLst>
        </pc:picChg>
        <pc:picChg chg="mod">
          <ac:chgData name="Patrizia Rohr" userId="46747740f8a6393b" providerId="LiveId" clId="{89EA8D95-B58D-444D-9B57-7D77667A89B9}" dt="2025-06-06T18:27:02.117" v="139" actId="108"/>
          <ac:picMkLst>
            <pc:docMk/>
            <pc:sldMk cId="97242052" sldId="393"/>
            <ac:picMk id="16" creationId="{87257E13-864C-0966-ABF3-C1D42FDBB3C4}"/>
          </ac:picMkLst>
        </pc:picChg>
      </pc:sldChg>
      <pc:sldChg chg="addSp delSp modSp mod setBg">
        <pc:chgData name="Patrizia Rohr" userId="46747740f8a6393b" providerId="LiveId" clId="{89EA8D95-B58D-444D-9B57-7D77667A89B9}" dt="2025-06-06T18:39:18.556" v="291" actId="790"/>
        <pc:sldMkLst>
          <pc:docMk/>
          <pc:sldMk cId="620449296" sldId="394"/>
        </pc:sldMkLst>
        <pc:spChg chg="add del mod">
          <ac:chgData name="Patrizia Rohr" userId="46747740f8a6393b" providerId="LiveId" clId="{89EA8D95-B58D-444D-9B57-7D77667A89B9}" dt="2025-06-06T18:30:58.988" v="156" actId="478"/>
          <ac:spMkLst>
            <pc:docMk/>
            <pc:sldMk cId="620449296" sldId="394"/>
            <ac:spMk id="3" creationId="{AB54C4BD-5C63-EAD7-FCA5-968083E748E5}"/>
          </ac:spMkLst>
        </pc:spChg>
        <pc:spChg chg="del">
          <ac:chgData name="Patrizia Rohr" userId="46747740f8a6393b" providerId="LiveId" clId="{89EA8D95-B58D-444D-9B57-7D77667A89B9}" dt="2025-06-06T18:18:05.401" v="45" actId="478"/>
          <ac:spMkLst>
            <pc:docMk/>
            <pc:sldMk cId="620449296" sldId="394"/>
            <ac:spMk id="4" creationId="{C53441D4-1C6D-1EC4-3BB3-50436AC8EC72}"/>
          </ac:spMkLst>
        </pc:spChg>
        <pc:spChg chg="del">
          <ac:chgData name="Patrizia Rohr" userId="46747740f8a6393b" providerId="LiveId" clId="{89EA8D95-B58D-444D-9B57-7D77667A89B9}" dt="2025-06-06T18:18:06.537" v="46" actId="478"/>
          <ac:spMkLst>
            <pc:docMk/>
            <pc:sldMk cId="620449296" sldId="394"/>
            <ac:spMk id="5" creationId="{D75B3918-4245-C012-2BCC-121ED6BB7173}"/>
          </ac:spMkLst>
        </pc:spChg>
        <pc:spChg chg="mod">
          <ac:chgData name="Patrizia Rohr" userId="46747740f8a6393b" providerId="LiveId" clId="{89EA8D95-B58D-444D-9B57-7D77667A89B9}" dt="2025-06-06T18:39:18.556" v="291" actId="790"/>
          <ac:spMkLst>
            <pc:docMk/>
            <pc:sldMk cId="620449296" sldId="394"/>
            <ac:spMk id="6" creationId="{5EB99371-DCAB-92D5-06F7-F87FB0D4E1F9}"/>
          </ac:spMkLst>
        </pc:spChg>
        <pc:spChg chg="mod">
          <ac:chgData name="Patrizia Rohr" userId="46747740f8a6393b" providerId="LiveId" clId="{89EA8D95-B58D-444D-9B57-7D77667A89B9}" dt="2025-06-06T18:39:18.556" v="291" actId="790"/>
          <ac:spMkLst>
            <pc:docMk/>
            <pc:sldMk cId="620449296" sldId="394"/>
            <ac:spMk id="7" creationId="{047A28DC-3A2A-B5C8-B344-5FCB4BBDA0FD}"/>
          </ac:spMkLst>
        </pc:spChg>
        <pc:spChg chg="add del mod">
          <ac:chgData name="Patrizia Rohr" userId="46747740f8a6393b" providerId="LiveId" clId="{89EA8D95-B58D-444D-9B57-7D77667A89B9}" dt="2025-06-06T18:39:18.556" v="291" actId="790"/>
          <ac:spMkLst>
            <pc:docMk/>
            <pc:sldMk cId="620449296" sldId="394"/>
            <ac:spMk id="10" creationId="{0C75BB4C-A5AF-7606-B7CF-CA0DCB384121}"/>
          </ac:spMkLst>
        </pc:spChg>
        <pc:spChg chg="del">
          <ac:chgData name="Patrizia Rohr" userId="46747740f8a6393b" providerId="LiveId" clId="{89EA8D95-B58D-444D-9B57-7D77667A89B9}" dt="2025-06-06T18:31:00.558" v="157" actId="478"/>
          <ac:spMkLst>
            <pc:docMk/>
            <pc:sldMk cId="620449296" sldId="394"/>
            <ac:spMk id="22" creationId="{A49F9300-D5CD-BB48-53A3-706681D2FB70}"/>
          </ac:spMkLst>
        </pc:spChg>
        <pc:grpChg chg="del">
          <ac:chgData name="Patrizia Rohr" userId="46747740f8a6393b" providerId="LiveId" clId="{89EA8D95-B58D-444D-9B57-7D77667A89B9}" dt="2025-06-06T18:30:56.614" v="154" actId="478"/>
          <ac:grpSpMkLst>
            <pc:docMk/>
            <pc:sldMk cId="620449296" sldId="394"/>
            <ac:grpSpMk id="25" creationId="{072302B4-B57B-3D91-2EB2-7786A1D35486}"/>
          </ac:grpSpMkLst>
        </pc:gr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rtlCol="0"/>
        <a:lstStyle/>
        <a:p>
          <a:pPr rtl="0"/>
          <a:endParaRPr lang="en-GB"/>
        </a:p>
      </dgm:t>
    </dgm:pt>
    <dgm:pt modelId="{4259F840-24E7-476F-9F30-482E46395856}">
      <dgm:prSet phldrT="[Text]" custT="1"/>
      <dgm:spPr/>
      <dgm:t>
        <a:bodyPr rtlCol="0"/>
        <a:lstStyle/>
        <a:p>
          <a:pPr rtl="0"/>
          <a:r>
            <a:rPr lang="it-IT" sz="1800" noProof="0" dirty="0">
              <a:latin typeface="+mn-lt"/>
            </a:rPr>
            <a:t>Estrazione</a:t>
          </a:r>
        </a:p>
      </dgm:t>
    </dgm:pt>
    <dgm:pt modelId="{FCE8068D-7E50-4749-A8D0-ADEDAC5637B3}" type="parTrans" cxnId="{42EE41D1-3C16-4937-BB38-B076896C09A0}">
      <dgm:prSet/>
      <dgm:spPr/>
      <dgm:t>
        <a:bodyPr rtlCol="0"/>
        <a:lstStyle/>
        <a:p>
          <a:pPr rtl="0"/>
          <a:endParaRPr lang="en-GB" sz="1800">
            <a:latin typeface="+mn-lt"/>
          </a:endParaRPr>
        </a:p>
      </dgm:t>
    </dgm:pt>
    <dgm:pt modelId="{DCC444A4-F20A-48F5-A61E-47BFFF185A57}" type="sibTrans" cxnId="{42EE41D1-3C16-4937-BB38-B076896C09A0}">
      <dgm:prSet/>
      <dgm:spPr/>
      <dgm:t>
        <a:bodyPr rtlCol="0"/>
        <a:lstStyle/>
        <a:p>
          <a:pPr rtl="0"/>
          <a:endParaRPr lang="en-GB" sz="1800">
            <a:latin typeface="+mn-lt"/>
          </a:endParaRPr>
        </a:p>
      </dgm:t>
    </dgm:pt>
    <dgm:pt modelId="{B54C8F6C-BE1E-4EAB-B7A0-48DE01FFAA36}">
      <dgm:prSet phldrT="[Text]" custT="1"/>
      <dgm:spPr/>
      <dgm:t>
        <a:bodyPr rtlCol="0"/>
        <a:lstStyle/>
        <a:p>
          <a:pPr rtl="0">
            <a:buFont typeface="Symbol" panose="05050102010706020507" pitchFamily="18" charset="2"/>
            <a:buChar char=""/>
          </a:pPr>
          <a:r>
            <a:rPr lang="it-IT" sz="1800" noProof="0" dirty="0">
              <a:latin typeface="+mn-lt"/>
            </a:rPr>
            <a:t>Raccolta e selezione dei dati da varie fonti tramite ricerca e webscraping</a:t>
          </a:r>
        </a:p>
      </dgm:t>
    </dgm:pt>
    <dgm:pt modelId="{8DE7CD45-B7C0-432E-B819-6A7D97E31315}" type="parTrans" cxnId="{770CA1CC-3DDD-451E-AE83-A71CA570260C}">
      <dgm:prSet/>
      <dgm:spPr/>
      <dgm:t>
        <a:bodyPr rtlCol="0"/>
        <a:lstStyle/>
        <a:p>
          <a:pPr rtl="0"/>
          <a:endParaRPr lang="en-GB" sz="1800">
            <a:latin typeface="+mn-lt"/>
          </a:endParaRPr>
        </a:p>
      </dgm:t>
    </dgm:pt>
    <dgm:pt modelId="{C33B8BEF-A818-4A2F-A99A-E2B29895E184}" type="sibTrans" cxnId="{770CA1CC-3DDD-451E-AE83-A71CA570260C}">
      <dgm:prSet/>
      <dgm:spPr/>
      <dgm:t>
        <a:bodyPr rtlCol="0"/>
        <a:lstStyle/>
        <a:p>
          <a:pPr rtl="0"/>
          <a:endParaRPr lang="en-GB" sz="1800">
            <a:latin typeface="+mn-lt"/>
          </a:endParaRPr>
        </a:p>
      </dgm:t>
    </dgm:pt>
    <dgm:pt modelId="{E4033A39-DCC4-4038-9562-AEDDBBB37A99}">
      <dgm:prSet phldrT="[Text]" custT="1"/>
      <dgm:spPr/>
      <dgm:t>
        <a:bodyPr rtlCol="0"/>
        <a:lstStyle/>
        <a:p>
          <a:pPr rtl="0"/>
          <a:r>
            <a:rPr lang="it-IT" sz="1800" noProof="0" dirty="0">
              <a:latin typeface="+mn-lt"/>
            </a:rPr>
            <a:t>Pulizia</a:t>
          </a:r>
        </a:p>
      </dgm:t>
    </dgm:pt>
    <dgm:pt modelId="{048EEAE6-78BA-4B00-B7BB-9C22DBB1E8F4}" type="parTrans" cxnId="{32EF2862-2950-4DF8-BEA8-CD19460CCA31}">
      <dgm:prSet/>
      <dgm:spPr/>
      <dgm:t>
        <a:bodyPr rtlCol="0"/>
        <a:lstStyle/>
        <a:p>
          <a:pPr rtl="0"/>
          <a:endParaRPr lang="en-GB" sz="1800">
            <a:latin typeface="+mn-lt"/>
          </a:endParaRPr>
        </a:p>
      </dgm:t>
    </dgm:pt>
    <dgm:pt modelId="{80AB0E5B-0C58-465D-A545-5B21133D2849}" type="sibTrans" cxnId="{32EF2862-2950-4DF8-BEA8-CD19460CCA31}">
      <dgm:prSet/>
      <dgm:spPr/>
      <dgm:t>
        <a:bodyPr rtlCol="0"/>
        <a:lstStyle/>
        <a:p>
          <a:pPr rtl="0"/>
          <a:endParaRPr lang="en-GB" sz="1800">
            <a:latin typeface="+mn-lt"/>
          </a:endParaRPr>
        </a:p>
      </dgm:t>
    </dgm:pt>
    <dgm:pt modelId="{A4C0B4E4-70AD-4901-9E3F-7EA25DD6DAA1}">
      <dgm:prSet phldrT="[Text]" custT="1"/>
      <dgm:spPr/>
      <dgm:t>
        <a:bodyPr rtlCol="0"/>
        <a:lstStyle/>
        <a:p>
          <a:pPr rtl="0">
            <a:buFont typeface="Symbol" panose="05050102010706020507" pitchFamily="18" charset="2"/>
            <a:buChar char=""/>
          </a:pPr>
          <a:r>
            <a:rPr lang="it-IT" sz="1800" noProof="0" dirty="0">
              <a:latin typeface="+mn-lt"/>
            </a:rPr>
            <a:t>La parte piu’ complessa vista la mole di dati e la mancanza di coerenza tra di essi. E’ stato necessario ulteriore studio per rendere I dati organici e validi, cosi come per ovviare almeno in parte ai dati nulli.</a:t>
          </a:r>
        </a:p>
      </dgm:t>
    </dgm:pt>
    <dgm:pt modelId="{701D9033-BAD3-4299-933F-A47AFDC2ECD0}" type="parTrans" cxnId="{5E74CB62-E52E-4CEE-8AA1-9812BFC0D67E}">
      <dgm:prSet/>
      <dgm:spPr/>
      <dgm:t>
        <a:bodyPr rtlCol="0"/>
        <a:lstStyle/>
        <a:p>
          <a:pPr rtl="0"/>
          <a:endParaRPr lang="en-GB" sz="1800">
            <a:latin typeface="+mn-lt"/>
          </a:endParaRPr>
        </a:p>
      </dgm:t>
    </dgm:pt>
    <dgm:pt modelId="{657DB10D-2517-48AA-B970-6D815DBD4123}" type="sibTrans" cxnId="{5E74CB62-E52E-4CEE-8AA1-9812BFC0D67E}">
      <dgm:prSet/>
      <dgm:spPr/>
      <dgm:t>
        <a:bodyPr rtlCol="0"/>
        <a:lstStyle/>
        <a:p>
          <a:pPr rtl="0"/>
          <a:endParaRPr lang="en-GB" sz="1800">
            <a:latin typeface="+mn-lt"/>
          </a:endParaRPr>
        </a:p>
      </dgm:t>
    </dgm:pt>
    <dgm:pt modelId="{87BF7896-20EA-4E8F-B6F4-A34EC5C9CB50}">
      <dgm:prSet phldrT="[Text]" custT="1"/>
      <dgm:spPr/>
      <dgm:t>
        <a:bodyPr rtlCol="0"/>
        <a:lstStyle/>
        <a:p>
          <a:pPr rtl="0"/>
          <a:r>
            <a:rPr lang="it-IT" sz="1800" noProof="0" dirty="0">
              <a:latin typeface="+mn-lt"/>
            </a:rPr>
            <a:t>Modellazione</a:t>
          </a:r>
        </a:p>
      </dgm:t>
    </dgm:pt>
    <dgm:pt modelId="{05E47BA5-F724-4AEE-9B5B-401F18E028E6}" type="parTrans" cxnId="{92330C11-C197-4512-BDA4-8D8A69AF7D1C}">
      <dgm:prSet/>
      <dgm:spPr/>
      <dgm:t>
        <a:bodyPr rtlCol="0"/>
        <a:lstStyle/>
        <a:p>
          <a:pPr rtl="0"/>
          <a:endParaRPr lang="en-GB" sz="1800">
            <a:latin typeface="+mn-lt"/>
          </a:endParaRPr>
        </a:p>
      </dgm:t>
    </dgm:pt>
    <dgm:pt modelId="{D63CE73E-35DE-48C3-8753-7648BC953C0D}" type="sibTrans" cxnId="{92330C11-C197-4512-BDA4-8D8A69AF7D1C}">
      <dgm:prSet/>
      <dgm:spPr/>
      <dgm:t>
        <a:bodyPr rtlCol="0"/>
        <a:lstStyle/>
        <a:p>
          <a:pPr rtl="0"/>
          <a:endParaRPr lang="en-GB" sz="1800">
            <a:latin typeface="+mn-lt"/>
          </a:endParaRPr>
        </a:p>
      </dgm:t>
    </dgm:pt>
    <dgm:pt modelId="{43CBB0A2-9D75-4264-8A30-3E8974B40658}">
      <dgm:prSet phldrT="[Text]" custT="1"/>
      <dgm:spPr/>
      <dgm:t>
        <a:bodyPr rtlCol="0"/>
        <a:lstStyle/>
        <a:p>
          <a:pPr rtl="0">
            <a:buFont typeface="Symbol" panose="05050102010706020507" pitchFamily="18" charset="2"/>
            <a:buChar char=""/>
          </a:pPr>
          <a:r>
            <a:rPr lang="it-IT" sz="1800" noProof="0" dirty="0"/>
            <a:t>Creazione di uno star schema con normalizzazione delle tabelle ottenute e creazione di tabelle ponte per migliorare le relazioni</a:t>
          </a:r>
          <a:endParaRPr lang="it-IT" sz="1800" noProof="0" dirty="0">
            <a:latin typeface="+mn-lt"/>
          </a:endParaRPr>
        </a:p>
      </dgm:t>
    </dgm:pt>
    <dgm:pt modelId="{F806E590-5F8E-48A1-96AC-9E738290D2ED}" type="parTrans" cxnId="{4D2DF581-8128-4440-9E51-29109DC6ED52}">
      <dgm:prSet/>
      <dgm:spPr/>
      <dgm:t>
        <a:bodyPr rtlCol="0"/>
        <a:lstStyle/>
        <a:p>
          <a:pPr rtl="0"/>
          <a:endParaRPr lang="en-GB" sz="1800">
            <a:latin typeface="+mn-lt"/>
          </a:endParaRPr>
        </a:p>
      </dgm:t>
    </dgm:pt>
    <dgm:pt modelId="{20F77EFB-335C-4BC3-AD95-8421EDF343E6}" type="sibTrans" cxnId="{4D2DF581-8128-4440-9E51-29109DC6ED52}">
      <dgm:prSet/>
      <dgm:spPr/>
      <dgm:t>
        <a:bodyPr rtlCol="0"/>
        <a:lstStyle/>
        <a:p>
          <a:pPr rtl="0"/>
          <a:endParaRPr lang="en-GB" sz="1800">
            <a:latin typeface="+mn-lt"/>
          </a:endParaRPr>
        </a:p>
      </dgm:t>
    </dgm:pt>
    <dgm:pt modelId="{3DE6FF16-CA4D-4D34-ABEB-8BE6A40B5E52}">
      <dgm:prSet phldrT="[Text]" custT="1"/>
      <dgm:spPr/>
      <dgm:t>
        <a:bodyPr rtlCol="0"/>
        <a:lstStyle/>
        <a:p>
          <a:pPr rtl="0">
            <a:buFont typeface="Symbol" panose="05050102010706020507" pitchFamily="18" charset="2"/>
            <a:buChar char=""/>
          </a:pPr>
          <a:r>
            <a:rPr lang="it-IT" sz="1800" noProof="0" dirty="0">
              <a:latin typeface="+mn-lt"/>
            </a:rPr>
            <a:t>Visualizzazione</a:t>
          </a:r>
        </a:p>
      </dgm:t>
    </dgm:pt>
    <dgm:pt modelId="{DA9CCCCB-8206-4757-82C8-F885E9D238B5}" type="parTrans" cxnId="{636DE8C5-F706-4BA5-855F-85FD2239E2BE}">
      <dgm:prSet/>
      <dgm:spPr/>
      <dgm:t>
        <a:bodyPr rtlCol="0"/>
        <a:lstStyle/>
        <a:p>
          <a:pPr rtl="0"/>
          <a:endParaRPr lang="en-GB" sz="1800"/>
        </a:p>
      </dgm:t>
    </dgm:pt>
    <dgm:pt modelId="{986162A7-6F89-4679-B40E-33A17DA21B73}" type="sibTrans" cxnId="{636DE8C5-F706-4BA5-855F-85FD2239E2BE}">
      <dgm:prSet/>
      <dgm:spPr/>
      <dgm:t>
        <a:bodyPr rtlCol="0"/>
        <a:lstStyle/>
        <a:p>
          <a:pPr rtl="0"/>
          <a:endParaRPr lang="en-GB" sz="1800"/>
        </a:p>
      </dgm:t>
    </dgm:pt>
    <dgm:pt modelId="{AC76BE15-3E8A-498B-91BD-CF772C26B6F1}">
      <dgm:prSet phldrT="[Text]" custT="1"/>
      <dgm:spPr/>
      <dgm:t>
        <a:bodyPr rtlCol="0"/>
        <a:lstStyle/>
        <a:p>
          <a:pPr rtl="0">
            <a:buFont typeface="Symbol" panose="05050102010706020507" pitchFamily="18" charset="2"/>
            <a:buChar char=""/>
          </a:pPr>
          <a:r>
            <a:rPr lang="it-IT" sz="1800" noProof="0" dirty="0">
              <a:latin typeface="+mn-lt"/>
            </a:rPr>
            <a:t>Testing</a:t>
          </a:r>
        </a:p>
      </dgm:t>
    </dgm:pt>
    <dgm:pt modelId="{00CCB400-064A-4EF5-9806-9534D9AC69AD}" type="parTrans" cxnId="{140A4778-8248-44DE-B78A-23C578A77D7E}">
      <dgm:prSet/>
      <dgm:spPr/>
      <dgm:t>
        <a:bodyPr rtlCol="0"/>
        <a:lstStyle/>
        <a:p>
          <a:pPr rtl="0"/>
          <a:endParaRPr lang="en-GB" sz="1800"/>
        </a:p>
      </dgm:t>
    </dgm:pt>
    <dgm:pt modelId="{662A3D6E-7238-444F-BC0B-C7A4321261DB}" type="sibTrans" cxnId="{140A4778-8248-44DE-B78A-23C578A77D7E}">
      <dgm:prSet/>
      <dgm:spPr/>
      <dgm:t>
        <a:bodyPr rtlCol="0"/>
        <a:lstStyle/>
        <a:p>
          <a:pPr rtl="0"/>
          <a:endParaRPr lang="en-GB" sz="1800"/>
        </a:p>
      </dgm:t>
    </dgm:pt>
    <dgm:pt modelId="{73820394-2159-4075-9E6F-217263B07F8B}">
      <dgm:prSet phldrT="[Text]" custT="1"/>
      <dgm:spPr/>
      <dgm:t>
        <a:bodyPr rtlCol="0"/>
        <a:lstStyle/>
        <a:p>
          <a:pPr rtl="0">
            <a:buFont typeface="Symbol" panose="05050102010706020507" pitchFamily="18" charset="2"/>
            <a:buChar char=""/>
          </a:pPr>
          <a:r>
            <a:rPr lang="it-IT" sz="1800" noProof="0" dirty="0">
              <a:latin typeface="+mn-lt"/>
            </a:rPr>
            <a:t>Ottimizzazione del file per migliorare leggibilita’ e performance.</a:t>
          </a:r>
        </a:p>
        <a:p>
          <a:pPr rtl="0">
            <a:buFont typeface="Symbol" panose="05050102010706020507" pitchFamily="18" charset="2"/>
            <a:buChar char=""/>
          </a:pPr>
          <a:r>
            <a:rPr lang="it-IT" sz="1800" noProof="0" dirty="0">
              <a:latin typeface="+mn-lt"/>
            </a:rPr>
            <a:t>Perfezionamento dei visual per garantire organicita’ e continuita’ del report</a:t>
          </a:r>
        </a:p>
      </dgm:t>
    </dgm:pt>
    <dgm:pt modelId="{A861A835-3A0D-4B09-8870-87D7FDC7B27F}" type="parTrans" cxnId="{19CF03A0-47BE-4ABD-A62C-A27E16D6C5A3}">
      <dgm:prSet/>
      <dgm:spPr/>
      <dgm:t>
        <a:bodyPr rtlCol="0"/>
        <a:lstStyle/>
        <a:p>
          <a:pPr rtl="0"/>
          <a:endParaRPr lang="en-GB" sz="1800"/>
        </a:p>
      </dgm:t>
    </dgm:pt>
    <dgm:pt modelId="{D383A36B-470D-499F-AE13-85A6B2495524}" type="sibTrans" cxnId="{19CF03A0-47BE-4ABD-A62C-A27E16D6C5A3}">
      <dgm:prSet/>
      <dgm:spPr/>
      <dgm:t>
        <a:bodyPr rtlCol="0"/>
        <a:lstStyle/>
        <a:p>
          <a:pPr rtl="0"/>
          <a:endParaRPr lang="en-GB" sz="1800"/>
        </a:p>
      </dgm:t>
    </dgm:pt>
    <dgm:pt modelId="{C032D242-8D23-4EEC-A10A-7B0691E5A409}">
      <dgm:prSet phldrT="[Text]" custT="1"/>
      <dgm:spPr/>
      <dgm:t>
        <a:bodyPr rtlCol="0"/>
        <a:lstStyle/>
        <a:p>
          <a:pPr rtl="0">
            <a:buFont typeface="Symbol" panose="05050102010706020507" pitchFamily="18" charset="2"/>
            <a:buChar char=""/>
          </a:pPr>
          <a:r>
            <a:rPr lang="it-IT" sz="1800" noProof="0" dirty="0"/>
            <a:t>Creazione di misure ad hoc per visualizzazioni e tooltip custom, progettazione di visual tematici, creazione di uno story telling tramite timelines interattive</a:t>
          </a:r>
          <a:endParaRPr lang="it-IT" sz="1800" noProof="0" dirty="0">
            <a:latin typeface="+mn-lt"/>
          </a:endParaRPr>
        </a:p>
      </dgm:t>
    </dgm:pt>
    <dgm:pt modelId="{167DA838-BF1F-42A4-81E8-806F40795A14}" type="parTrans" cxnId="{D9403C73-FB83-47D6-85AE-067D49ED63F2}">
      <dgm:prSet/>
      <dgm:spPr/>
      <dgm:t>
        <a:bodyPr rtlCol="0"/>
        <a:lstStyle/>
        <a:p>
          <a:pPr rtl="0"/>
          <a:endParaRPr lang="en-GB" sz="1800"/>
        </a:p>
      </dgm:t>
    </dgm:pt>
    <dgm:pt modelId="{7EFA60CA-572D-434D-B452-A4ACBAEB4D2C}" type="sibTrans" cxnId="{D9403C73-FB83-47D6-85AE-067D49ED63F2}">
      <dgm:prSet/>
      <dgm:spPr/>
      <dgm:t>
        <a:bodyPr rtlCol="0"/>
        <a:lstStyle/>
        <a:p>
          <a:pPr rtl="0"/>
          <a:endParaRPr lang="en-GB" sz="1800"/>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5"/>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6350" cap="flat" cmpd="sng" algn="ctr">
          <a:solidFill>
            <a:schemeClr val="accent5">
              <a:hueOff val="90002"/>
              <a:satOff val="2173"/>
              <a:lumOff val="-10490"/>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5"/>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6350" cap="flat" cmpd="sng" algn="ctr">
          <a:solidFill>
            <a:schemeClr val="accent5">
              <a:hueOff val="180003"/>
              <a:satOff val="4346"/>
              <a:lumOff val="-20980"/>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5"/>
      <dgm:spPr/>
    </dgm:pt>
    <dgm:pt modelId="{4624FC32-5405-42B1-B5CC-DF0659852A58}" type="pres">
      <dgm:prSet presAssocID="{87BF7896-20EA-4E8F-B6F4-A34EC5C9CB50}" presName="EmptyPane1" presStyleCnt="0"/>
      <dgm:spPr/>
    </dgm:pt>
    <dgm:pt modelId="{8C327064-3851-4ECF-AAB7-82B51711041E}" type="pres">
      <dgm:prSet presAssocID="{D63CE73E-35DE-48C3-8753-7648BC953C0D}"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3" presStyleCnt="5">
        <dgm:presLayoutVars>
          <dgm:chMax val="1"/>
          <dgm:chPref val="1"/>
          <dgm:bulletEnabled val="1"/>
        </dgm:presLayoutVars>
      </dgm:prSet>
      <dgm:spPr/>
    </dgm:pt>
    <dgm:pt modelId="{1BB5FD64-47F9-47A3-911F-535BFE17A3B9}" type="pres">
      <dgm:prSet presAssocID="{3DE6FF16-CA4D-4D34-ABEB-8BE6A40B5E52}" presName="Childtext1" presStyleLbl="revTx" presStyleIdx="3" presStyleCnt="5">
        <dgm:presLayoutVars>
          <dgm:bulletEnabled val="1"/>
        </dgm:presLayoutVars>
      </dgm:prSet>
      <dgm:spPr/>
    </dgm:pt>
    <dgm:pt modelId="{FE9B27EB-7AC7-485A-9A55-41E8118F9EAF}" type="pres">
      <dgm:prSet presAssocID="{3DE6FF16-CA4D-4D34-ABEB-8BE6A40B5E52}" presName="ConnectLine1" presStyleLbl="sibTrans1D1" presStyleIdx="3" presStyleCnt="5"/>
      <dgm:spPr>
        <a:noFill/>
        <a:ln w="6350" cap="flat" cmpd="sng" algn="ctr">
          <a:solidFill>
            <a:schemeClr val="accent5">
              <a:hueOff val="270005"/>
              <a:satOff val="6519"/>
              <a:lumOff val="-31471"/>
              <a:alphaOff val="0"/>
            </a:schemeClr>
          </a:solidFill>
          <a:prstDash val="dash"/>
          <a:miter lim="800000"/>
        </a:ln>
        <a:effectLst/>
      </dgm:spPr>
    </dgm:pt>
    <dgm:pt modelId="{46BD4721-4664-4AD0-9F11-DBE7E0B207D5}" type="pres">
      <dgm:prSet presAssocID="{3DE6FF16-CA4D-4D34-ABEB-8BE6A40B5E52}" presName="ConnectLineEnd1" presStyleLbl="lnNode1" presStyleIdx="3" presStyleCnt="5"/>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4" presStyleCnt="5">
        <dgm:presLayoutVars>
          <dgm:chMax val="1"/>
          <dgm:chPref val="1"/>
          <dgm:bulletEnabled val="1"/>
        </dgm:presLayoutVars>
      </dgm:prSet>
      <dgm:spPr/>
    </dgm:pt>
    <dgm:pt modelId="{1FA3C236-5719-4A33-A6BB-80FA85F940E3}" type="pres">
      <dgm:prSet presAssocID="{AC76BE15-3E8A-498B-91BD-CF772C26B6F1}" presName="Childtext1" presStyleLbl="revTx" presStyleIdx="4" presStyleCnt="5">
        <dgm:presLayoutVars>
          <dgm:bulletEnabled val="1"/>
        </dgm:presLayoutVars>
      </dgm:prSet>
      <dgm:spPr/>
    </dgm:pt>
    <dgm:pt modelId="{18F1C823-9ACD-4FCD-8102-F468DCE57A45}" type="pres">
      <dgm:prSet presAssocID="{AC76BE15-3E8A-498B-91BD-CF772C26B6F1}" presName="ConnectLine1" presStyleLbl="sibTrans1D1" presStyleIdx="4" presStyleCnt="5"/>
      <dgm:spPr>
        <a:noFill/>
        <a:ln w="6350" cap="flat" cmpd="sng" algn="ctr">
          <a:solidFill>
            <a:schemeClr val="accent5">
              <a:hueOff val="360006"/>
              <a:satOff val="8692"/>
              <a:lumOff val="-41961"/>
              <a:alphaOff val="0"/>
            </a:schemeClr>
          </a:solidFill>
          <a:prstDash val="dash"/>
          <a:miter lim="800000"/>
        </a:ln>
        <a:effectLst/>
      </dgm:spPr>
    </dgm:pt>
    <dgm:pt modelId="{F8AD0AB8-BBDF-4F0A-A6A0-850E289DD521}" type="pres">
      <dgm:prSet presAssocID="{AC76BE15-3E8A-498B-91BD-CF772C26B6F1}" presName="ConnectLineEnd1" presStyleLbl="lnNode1" presStyleIdx="4" presStyleCnt="5"/>
      <dgm:spPr/>
    </dgm:pt>
    <dgm:pt modelId="{11CAE2E7-2E06-450A-A729-9C2DCEF85421}" type="pres">
      <dgm:prSet presAssocID="{AC76BE15-3E8A-498B-91BD-CF772C26B6F1}" presName="EmptyPane1" presStyleCnt="0"/>
      <dgm:spPr/>
    </dgm:pt>
  </dgm:ptLst>
  <dgm:cxnLst>
    <dgm:cxn modelId="{C1F8F705-F8E2-4F4C-A4BA-39119EED981E}" type="presOf" srcId="{73820394-2159-4075-9E6F-217263B07F8B}" destId="{1FA3C236-5719-4A33-A6BB-80FA85F940E3}"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BABC1322-0921-4F3A-B5A2-4D36F2FA7318}" type="presOf" srcId="{E4033A39-DCC4-4038-9562-AEDDBBB37A99}" destId="{539615E2-3277-4D8E-8484-FF5088C8BF01}" srcOrd="0" destOrd="0" presId="urn:microsoft.com/office/officeart/2016/7/layout/RoundedRectangleTimeline"/>
    <dgm:cxn modelId="{80772726-3F96-4AA1-B713-0535BC3F6755}" type="presOf" srcId="{3DE6FF16-CA4D-4D34-ABEB-8BE6A40B5E52}" destId="{74CD3FF2-195B-429B-BC6F-5B5A7FED2BE2}" srcOrd="0" destOrd="0" presId="urn:microsoft.com/office/officeart/2016/7/layout/RoundedRectangleTimeline"/>
    <dgm:cxn modelId="{B962F239-1628-4966-B924-8281A679EC42}" type="presOf" srcId="{E5B2E815-0D19-41DC-B01B-4D608769620A}" destId="{196C9F68-3606-4282-A4C6-4485F1280B5F}" srcOrd="0" destOrd="0" presId="urn:microsoft.com/office/officeart/2016/7/layout/RoundedRectangleTimeline"/>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E8FEF345-8121-49FA-B3C6-341DDB1D1C14}" type="presOf" srcId="{B54C8F6C-BE1E-4EAB-B7A0-48DE01FFAA36}" destId="{45A02F84-C6CB-43F5-AEE4-3EA66C2BD25F}" srcOrd="0" destOrd="0" presId="urn:microsoft.com/office/officeart/2016/7/layout/RoundedRectangleTimeline"/>
    <dgm:cxn modelId="{E947A84A-C5C7-454E-AF4F-EDFE9D854F9D}" type="presOf" srcId="{A4C0B4E4-70AD-4901-9E3F-7EA25DD6DAA1}" destId="{FEBD3C2A-A340-470A-A475-AE614EA07678}" srcOrd="0" destOrd="0" presId="urn:microsoft.com/office/officeart/2016/7/layout/RoundedRectangleTimeline"/>
    <dgm:cxn modelId="{D9403C73-FB83-47D6-85AE-067D49ED63F2}" srcId="{3DE6FF16-CA4D-4D34-ABEB-8BE6A40B5E52}" destId="{C032D242-8D23-4EEC-A10A-7B0691E5A409}" srcOrd="0" destOrd="0" parTransId="{167DA838-BF1F-42A4-81E8-806F40795A14}" sibTransId="{7EFA60CA-572D-434D-B452-A4ACBAEB4D2C}"/>
    <dgm:cxn modelId="{140A4778-8248-44DE-B78A-23C578A77D7E}" srcId="{E5B2E815-0D19-41DC-B01B-4D608769620A}" destId="{AC76BE15-3E8A-498B-91BD-CF772C26B6F1}" srcOrd="4" destOrd="0" parTransId="{00CCB400-064A-4EF5-9806-9534D9AC69AD}" sibTransId="{662A3D6E-7238-444F-BC0B-C7A4321261DB}"/>
    <dgm:cxn modelId="{B7A7A281-10CF-4CF9-AC33-117D0439700E}" type="presOf" srcId="{87BF7896-20EA-4E8F-B6F4-A34EC5C9CB50}" destId="{9D82041D-873A-4600-A9C7-C0A0ADFB138B}"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19CF03A0-47BE-4ABD-A62C-A27E16D6C5A3}" srcId="{AC76BE15-3E8A-498B-91BD-CF772C26B6F1}" destId="{73820394-2159-4075-9E6F-217263B07F8B}" srcOrd="0" destOrd="0" parTransId="{A861A835-3A0D-4B09-8870-87D7FDC7B27F}" sibTransId="{D383A36B-470D-499F-AE13-85A6B2495524}"/>
    <dgm:cxn modelId="{1C6F5CAC-4995-4DD9-8EB8-7979108287B7}" type="presOf" srcId="{4259F840-24E7-476F-9F30-482E46395856}" destId="{E088D226-49D7-4C30-90DC-CA1755D98829}" srcOrd="0" destOrd="0" presId="urn:microsoft.com/office/officeart/2016/7/layout/RoundedRectangleTimeline"/>
    <dgm:cxn modelId="{4E5043B4-6BA8-4FCD-94B1-B0BAD717124C}" type="presOf" srcId="{C032D242-8D23-4EEC-A10A-7B0691E5A409}" destId="{1BB5FD64-47F9-47A3-911F-535BFE17A3B9}" srcOrd="0" destOrd="0" presId="urn:microsoft.com/office/officeart/2016/7/layout/RoundedRectangleTimeline"/>
    <dgm:cxn modelId="{636DE8C5-F706-4BA5-855F-85FD2239E2BE}" srcId="{E5B2E815-0D19-41DC-B01B-4D608769620A}" destId="{3DE6FF16-CA4D-4D34-ABEB-8BE6A40B5E52}" srcOrd="3" destOrd="0" parTransId="{DA9CCCCB-8206-4757-82C8-F885E9D238B5}" sibTransId="{986162A7-6F89-4679-B40E-33A17DA21B73}"/>
    <dgm:cxn modelId="{EEF602CC-CF06-4F3A-BCA7-E56E9FEE8B87}" type="presOf" srcId="{43CBB0A2-9D75-4264-8A30-3E8974B40658}" destId="{80CDBBF8-C6B4-4166-87C1-DC9120CC7586}" srcOrd="0" destOrd="0" presId="urn:microsoft.com/office/officeart/2016/7/layout/RoundedRectangleTimeline"/>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2255DEEB-DC9B-44E9-AB31-983188FC2649}" type="presOf" srcId="{AC76BE15-3E8A-498B-91BD-CF772C26B6F1}" destId="{483E7832-9872-48C4-8E65-DCB39D4CDBDF}" srcOrd="0" destOrd="0" presId="urn:microsoft.com/office/officeart/2016/7/layout/RoundedRectangleTimeline"/>
    <dgm:cxn modelId="{436FC503-D86E-4AFB-8826-2AA832EB060F}" type="presParOf" srcId="{196C9F68-3606-4282-A4C6-4485F1280B5F}" destId="{68D8AC18-502F-4825-B069-75605ADB3A40}" srcOrd="0" destOrd="0" presId="urn:microsoft.com/office/officeart/2016/7/layout/RoundedRectangleTimeline"/>
    <dgm:cxn modelId="{2923CDB8-5819-409E-B19A-00772843A332}" type="presParOf" srcId="{68D8AC18-502F-4825-B069-75605ADB3A40}" destId="{E088D226-49D7-4C30-90DC-CA1755D98829}" srcOrd="0" destOrd="0" presId="urn:microsoft.com/office/officeart/2016/7/layout/RoundedRectangleTimeline"/>
    <dgm:cxn modelId="{7602552A-CE48-4AC8-8439-77BB99F03C65}" type="presParOf" srcId="{68D8AC18-502F-4825-B069-75605ADB3A40}" destId="{45A02F84-C6CB-43F5-AEE4-3EA66C2BD25F}" srcOrd="1" destOrd="0" presId="urn:microsoft.com/office/officeart/2016/7/layout/RoundedRectangleTimeline"/>
    <dgm:cxn modelId="{7125C21A-AFF8-4845-9772-92CE39B40BFD}" type="presParOf" srcId="{68D8AC18-502F-4825-B069-75605ADB3A40}" destId="{6BA46904-CB7C-4538-BD49-D3891EF19552}" srcOrd="2" destOrd="0" presId="urn:microsoft.com/office/officeart/2016/7/layout/RoundedRectangleTimeline"/>
    <dgm:cxn modelId="{568ADD7E-7C5E-4C7E-A9A9-A70D7E1DACDA}" type="presParOf" srcId="{68D8AC18-502F-4825-B069-75605ADB3A40}" destId="{049FDBD0-77FE-49D1-A275-A272C8C5E426}" srcOrd="3" destOrd="0" presId="urn:microsoft.com/office/officeart/2016/7/layout/RoundedRectangleTimeline"/>
    <dgm:cxn modelId="{63570569-6A1B-464F-ADCC-216BF57BE4CD}" type="presParOf" srcId="{68D8AC18-502F-4825-B069-75605ADB3A40}" destId="{CB26EA94-33BB-4F98-9E1E-2237D4831263}" srcOrd="4" destOrd="0" presId="urn:microsoft.com/office/officeart/2016/7/layout/RoundedRectangleTimeline"/>
    <dgm:cxn modelId="{49192E87-56B9-4F4B-AAE3-FF538E6987B0}" type="presParOf" srcId="{196C9F68-3606-4282-A4C6-4485F1280B5F}" destId="{606F1DBF-510E-4065-ACCB-3EBDA85CFB92}" srcOrd="1" destOrd="0" presId="urn:microsoft.com/office/officeart/2016/7/layout/RoundedRectangleTimeline"/>
    <dgm:cxn modelId="{AD7F65E9-2D2C-4CE8-9BEE-044C242808D6}" type="presParOf" srcId="{196C9F68-3606-4282-A4C6-4485F1280B5F}" destId="{07989479-D1A2-4D15-AA3A-B0CFFB9F91D9}" srcOrd="2" destOrd="0" presId="urn:microsoft.com/office/officeart/2016/7/layout/RoundedRectangleTimeline"/>
    <dgm:cxn modelId="{A1A3DD2F-B1F7-4F9B-B12F-108183EFAACB}" type="presParOf" srcId="{07989479-D1A2-4D15-AA3A-B0CFFB9F91D9}" destId="{539615E2-3277-4D8E-8484-FF5088C8BF01}" srcOrd="0" destOrd="0" presId="urn:microsoft.com/office/officeart/2016/7/layout/RoundedRectangleTimeline"/>
    <dgm:cxn modelId="{44F5FA4D-B1D3-40E5-BCF4-F3D82A7AFBEB}" type="presParOf" srcId="{07989479-D1A2-4D15-AA3A-B0CFFB9F91D9}" destId="{FEBD3C2A-A340-470A-A475-AE614EA07678}" srcOrd="1" destOrd="0" presId="urn:microsoft.com/office/officeart/2016/7/layout/RoundedRectangleTimeline"/>
    <dgm:cxn modelId="{948D666A-9465-4786-8A6B-803F8243F529}" type="presParOf" srcId="{07989479-D1A2-4D15-AA3A-B0CFFB9F91D9}" destId="{080474C8-0FEA-4FD1-97F1-0978CFB4A37F}" srcOrd="2" destOrd="0" presId="urn:microsoft.com/office/officeart/2016/7/layout/RoundedRectangleTimeline"/>
    <dgm:cxn modelId="{9BC2C4DD-321E-4F23-B090-BF5F7F1798C3}" type="presParOf" srcId="{07989479-D1A2-4D15-AA3A-B0CFFB9F91D9}" destId="{4797FB61-2602-4A58-81E6-6F133DB1E419}" srcOrd="3" destOrd="0" presId="urn:microsoft.com/office/officeart/2016/7/layout/RoundedRectangleTimeline"/>
    <dgm:cxn modelId="{3E98A3FA-2051-4940-81CB-C2A84DF09803}" type="presParOf" srcId="{07989479-D1A2-4D15-AA3A-B0CFFB9F91D9}" destId="{3ADF0AE3-D759-4F4F-8135-572855211847}" srcOrd="4" destOrd="0" presId="urn:microsoft.com/office/officeart/2016/7/layout/RoundedRectangleTimeline"/>
    <dgm:cxn modelId="{FD3AFF1C-EF4E-479D-8890-B163787EE90F}" type="presParOf" srcId="{196C9F68-3606-4282-A4C6-4485F1280B5F}" destId="{B0CD7A53-7149-45F2-83E8-36717D7878A1}" srcOrd="3" destOrd="0" presId="urn:microsoft.com/office/officeart/2016/7/layout/RoundedRectangleTimeline"/>
    <dgm:cxn modelId="{E665B65D-6CCD-450A-AB1A-DC8AD81FD44F}" type="presParOf" srcId="{196C9F68-3606-4282-A4C6-4485F1280B5F}" destId="{FB379A6E-C0F9-420B-90FC-2785E757E6AE}" srcOrd="4" destOrd="0" presId="urn:microsoft.com/office/officeart/2016/7/layout/RoundedRectangleTimeline"/>
    <dgm:cxn modelId="{72782B32-61BC-48FA-9512-E837E2E7E7EE}" type="presParOf" srcId="{FB379A6E-C0F9-420B-90FC-2785E757E6AE}" destId="{9D82041D-873A-4600-A9C7-C0A0ADFB138B}" srcOrd="0" destOrd="0" presId="urn:microsoft.com/office/officeart/2016/7/layout/RoundedRectangleTimeline"/>
    <dgm:cxn modelId="{EE1E538D-43C3-489F-B34B-E49F7ED6E75E}" type="presParOf" srcId="{FB379A6E-C0F9-420B-90FC-2785E757E6AE}" destId="{80CDBBF8-C6B4-4166-87C1-DC9120CC7586}" srcOrd="1" destOrd="0" presId="urn:microsoft.com/office/officeart/2016/7/layout/RoundedRectangleTimeline"/>
    <dgm:cxn modelId="{67F890C6-439E-424B-806A-D9DC91FAFF15}" type="presParOf" srcId="{FB379A6E-C0F9-420B-90FC-2785E757E6AE}" destId="{89759DE5-9F8A-470E-A6D8-F13BB4DEE93D}" srcOrd="2" destOrd="0" presId="urn:microsoft.com/office/officeart/2016/7/layout/RoundedRectangleTimeline"/>
    <dgm:cxn modelId="{06B5B7A8-14A6-40CF-8663-5DC2CFFB59B2}" type="presParOf" srcId="{FB379A6E-C0F9-420B-90FC-2785E757E6AE}" destId="{07CCF286-8B46-4A20-ACAC-84BA2D6EFBBC}" srcOrd="3" destOrd="0" presId="urn:microsoft.com/office/officeart/2016/7/layout/RoundedRectangleTimeline"/>
    <dgm:cxn modelId="{8FF31DFE-639E-4DE5-B9CE-F14926C3DCC7}" type="presParOf" srcId="{FB379A6E-C0F9-420B-90FC-2785E757E6AE}" destId="{4624FC32-5405-42B1-B5CC-DF0659852A58}" srcOrd="4" destOrd="0" presId="urn:microsoft.com/office/officeart/2016/7/layout/RoundedRectangleTimeline"/>
    <dgm:cxn modelId="{2C26FAC8-72BB-459A-A5C9-281D89FAA4AD}" type="presParOf" srcId="{196C9F68-3606-4282-A4C6-4485F1280B5F}" destId="{8C327064-3851-4ECF-AAB7-82B51711041E}" srcOrd="5" destOrd="0" presId="urn:microsoft.com/office/officeart/2016/7/layout/RoundedRectangleTimeline"/>
    <dgm:cxn modelId="{10D2E4F8-A8FE-4F0C-9B3F-D349F587EA86}" type="presParOf" srcId="{196C9F68-3606-4282-A4C6-4485F1280B5F}" destId="{3ADEA4DF-6814-494D-9D3D-41947417052B}" srcOrd="6" destOrd="0" presId="urn:microsoft.com/office/officeart/2016/7/layout/RoundedRectangleTimeline"/>
    <dgm:cxn modelId="{84D3C141-B849-42F6-B0C8-78FBA94B45D9}" type="presParOf" srcId="{3ADEA4DF-6814-494D-9D3D-41947417052B}" destId="{74CD3FF2-195B-429B-BC6F-5B5A7FED2BE2}" srcOrd="0" destOrd="0" presId="urn:microsoft.com/office/officeart/2016/7/layout/RoundedRectangleTimeline"/>
    <dgm:cxn modelId="{4D80C9D6-90CF-449E-8E5E-C217745F2CD8}" type="presParOf" srcId="{3ADEA4DF-6814-494D-9D3D-41947417052B}" destId="{1BB5FD64-47F9-47A3-911F-535BFE17A3B9}" srcOrd="1" destOrd="0" presId="urn:microsoft.com/office/officeart/2016/7/layout/RoundedRectangleTimeline"/>
    <dgm:cxn modelId="{C809203F-6868-4917-B720-C51CC3B6FB79}" type="presParOf" srcId="{3ADEA4DF-6814-494D-9D3D-41947417052B}" destId="{FE9B27EB-7AC7-485A-9A55-41E8118F9EAF}" srcOrd="2" destOrd="0" presId="urn:microsoft.com/office/officeart/2016/7/layout/RoundedRectangleTimeline"/>
    <dgm:cxn modelId="{FB69464D-B8B3-41DB-B25A-FF3AA8724BE6}" type="presParOf" srcId="{3ADEA4DF-6814-494D-9D3D-41947417052B}" destId="{46BD4721-4664-4AD0-9F11-DBE7E0B207D5}" srcOrd="3" destOrd="0" presId="urn:microsoft.com/office/officeart/2016/7/layout/RoundedRectangleTimeline"/>
    <dgm:cxn modelId="{AA8A0D24-081F-41DC-B2AD-BE500E401D3C}" type="presParOf" srcId="{3ADEA4DF-6814-494D-9D3D-41947417052B}" destId="{69028BD0-349D-4B47-B1F4-B64C6478DE3C}" srcOrd="4" destOrd="0" presId="urn:microsoft.com/office/officeart/2016/7/layout/RoundedRectangleTimeline"/>
    <dgm:cxn modelId="{ABD4CC00-2E5F-412E-B958-3FD66DC1D9F5}" type="presParOf" srcId="{196C9F68-3606-4282-A4C6-4485F1280B5F}" destId="{619CFBB1-86F5-45A6-80BA-23F97450662F}" srcOrd="7" destOrd="0" presId="urn:microsoft.com/office/officeart/2016/7/layout/RoundedRectangleTimeline"/>
    <dgm:cxn modelId="{1F580C20-6E2D-4F73-ADF4-E616CAE1558B}" type="presParOf" srcId="{196C9F68-3606-4282-A4C6-4485F1280B5F}" destId="{E4E0A96A-AF87-442A-A1A3-64B8F3CFC7FE}" srcOrd="8" destOrd="0" presId="urn:microsoft.com/office/officeart/2016/7/layout/RoundedRectangleTimeline"/>
    <dgm:cxn modelId="{1B17B29E-8F86-4DA6-940A-3B52473891FD}" type="presParOf" srcId="{E4E0A96A-AF87-442A-A1A3-64B8F3CFC7FE}" destId="{483E7832-9872-48C4-8E65-DCB39D4CDBDF}" srcOrd="0" destOrd="0" presId="urn:microsoft.com/office/officeart/2016/7/layout/RoundedRectangleTimeline"/>
    <dgm:cxn modelId="{6E34A508-133D-4E3B-A8F8-4865D6D06953}" type="presParOf" srcId="{E4E0A96A-AF87-442A-A1A3-64B8F3CFC7FE}" destId="{1FA3C236-5719-4A33-A6BB-80FA85F940E3}" srcOrd="1" destOrd="0" presId="urn:microsoft.com/office/officeart/2016/7/layout/RoundedRectangleTimeline"/>
    <dgm:cxn modelId="{3DCD38AF-51FA-44D2-9215-D2C04B875107}" type="presParOf" srcId="{E4E0A96A-AF87-442A-A1A3-64B8F3CFC7FE}" destId="{18F1C823-9ACD-4FCD-8102-F468DCE57A45}" srcOrd="2" destOrd="0" presId="urn:microsoft.com/office/officeart/2016/7/layout/RoundedRectangleTimeline"/>
    <dgm:cxn modelId="{728B50CD-D746-422C-AFC3-32F80368042A}" type="presParOf" srcId="{E4E0A96A-AF87-442A-A1A3-64B8F3CFC7FE}" destId="{F8AD0AB8-BBDF-4F0A-A6A0-850E289DD521}" srcOrd="3" destOrd="0" presId="urn:microsoft.com/office/officeart/2016/7/layout/RoundedRectangleTimeline"/>
    <dgm:cxn modelId="{2943A0F2-CA6E-480D-B53B-D9D69BCB3BFE}" type="presParOf" srcId="{E4E0A96A-AF87-442A-A1A3-64B8F3CFC7FE}" destId="{11CAE2E7-2E06-450A-A729-9C2DCEF85421}"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396202" y="1392157"/>
          <a:ext cx="474027" cy="1955960"/>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rtlCol="0" anchor="ctr" anchorCtr="1">
          <a:noAutofit/>
        </a:bodyPr>
        <a:lstStyle/>
        <a:p>
          <a:pPr marL="0" lvl="0" indent="0" algn="ctr" defTabSz="800100" rtl="0">
            <a:lnSpc>
              <a:spcPct val="90000"/>
            </a:lnSpc>
            <a:spcBef>
              <a:spcPct val="0"/>
            </a:spcBef>
            <a:spcAft>
              <a:spcPct val="35000"/>
            </a:spcAft>
            <a:buNone/>
          </a:pPr>
          <a:r>
            <a:rPr lang="it-IT" sz="1800" kern="1200" noProof="0" dirty="0">
              <a:latin typeface="+mn-lt"/>
            </a:rPr>
            <a:t>Estrazione</a:t>
          </a:r>
        </a:p>
      </dsp:txBody>
      <dsp:txXfrm rot="5400000">
        <a:off x="678376" y="2156263"/>
        <a:ext cx="1932820" cy="427747"/>
      </dsp:txXfrm>
    </dsp:sp>
    <dsp:sp modelId="{45A02F84-C6CB-43F5-AEE4-3EA66C2BD25F}">
      <dsp:nvSpPr>
        <dsp:cNvPr id="0" name=""/>
        <dsp:cNvSpPr/>
      </dsp:nvSpPr>
      <dsp:spPr>
        <a:xfrm>
          <a:off x="3249" y="0"/>
          <a:ext cx="3259934" cy="16590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rtlCol="0" anchor="b" anchorCtr="1">
          <a:noAutofit/>
        </a:bodyPr>
        <a:lstStyle/>
        <a:p>
          <a:pPr marL="0" lvl="0" indent="0" algn="ctr" defTabSz="800100" rtl="0">
            <a:lnSpc>
              <a:spcPct val="90000"/>
            </a:lnSpc>
            <a:spcBef>
              <a:spcPct val="0"/>
            </a:spcBef>
            <a:spcAft>
              <a:spcPct val="35000"/>
            </a:spcAft>
            <a:buFont typeface="Symbol" panose="05050102010706020507" pitchFamily="18" charset="2"/>
            <a:buNone/>
          </a:pPr>
          <a:r>
            <a:rPr lang="it-IT" sz="1800" kern="1200" noProof="0" dirty="0">
              <a:latin typeface="+mn-lt"/>
            </a:rPr>
            <a:t>Raccolta e selezione dei dati da varie fonti tramite ricerca e webscraping</a:t>
          </a:r>
        </a:p>
      </dsp:txBody>
      <dsp:txXfrm>
        <a:off x="3249" y="0"/>
        <a:ext cx="3259934" cy="1659096"/>
      </dsp:txXfrm>
    </dsp:sp>
    <dsp:sp modelId="{6BA46904-CB7C-4538-BD49-D3891EF19552}">
      <dsp:nvSpPr>
        <dsp:cNvPr id="0" name=""/>
        <dsp:cNvSpPr/>
      </dsp:nvSpPr>
      <dsp:spPr>
        <a:xfrm>
          <a:off x="1633216" y="1753902"/>
          <a:ext cx="0" cy="379222"/>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585813" y="1659096"/>
          <a:ext cx="94805" cy="94805"/>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611196" y="2133124"/>
          <a:ext cx="1955960" cy="474027"/>
        </a:xfrm>
        <a:prstGeom prst="rect">
          <a:avLst/>
        </a:prstGeom>
        <a:solidFill>
          <a:schemeClr val="accent5">
            <a:hueOff val="90002"/>
            <a:satOff val="2173"/>
            <a:lumOff val="-10490"/>
            <a:alphaOff val="0"/>
          </a:schemeClr>
        </a:solidFill>
        <a:ln w="12700" cap="flat" cmpd="sng" algn="ctr">
          <a:solidFill>
            <a:schemeClr val="accent5">
              <a:hueOff val="90002"/>
              <a:satOff val="2173"/>
              <a:lumOff val="-10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rtlCol="0" anchor="ctr" anchorCtr="1">
          <a:noAutofit/>
        </a:bodyPr>
        <a:lstStyle/>
        <a:p>
          <a:pPr marL="0" lvl="0" indent="0" algn="ctr" defTabSz="800100" rtl="0">
            <a:lnSpc>
              <a:spcPct val="90000"/>
            </a:lnSpc>
            <a:spcBef>
              <a:spcPct val="0"/>
            </a:spcBef>
            <a:spcAft>
              <a:spcPct val="35000"/>
            </a:spcAft>
            <a:buNone/>
          </a:pPr>
          <a:r>
            <a:rPr lang="it-IT" sz="1800" kern="1200" noProof="0" dirty="0">
              <a:latin typeface="+mn-lt"/>
            </a:rPr>
            <a:t>Pulizia</a:t>
          </a:r>
        </a:p>
      </dsp:txBody>
      <dsp:txXfrm>
        <a:off x="2611196" y="2133124"/>
        <a:ext cx="1955960" cy="474027"/>
      </dsp:txXfrm>
    </dsp:sp>
    <dsp:sp modelId="{FEBD3C2A-A340-470A-A475-AE614EA07678}">
      <dsp:nvSpPr>
        <dsp:cNvPr id="0" name=""/>
        <dsp:cNvSpPr/>
      </dsp:nvSpPr>
      <dsp:spPr>
        <a:xfrm>
          <a:off x="1959209" y="3081179"/>
          <a:ext cx="3259934" cy="16590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rtlCol="0" anchor="t" anchorCtr="1">
          <a:noAutofit/>
        </a:bodyPr>
        <a:lstStyle/>
        <a:p>
          <a:pPr marL="0" lvl="0" indent="0" algn="ctr" defTabSz="800100" rtl="0">
            <a:lnSpc>
              <a:spcPct val="90000"/>
            </a:lnSpc>
            <a:spcBef>
              <a:spcPct val="0"/>
            </a:spcBef>
            <a:spcAft>
              <a:spcPct val="35000"/>
            </a:spcAft>
            <a:buFont typeface="Symbol" panose="05050102010706020507" pitchFamily="18" charset="2"/>
            <a:buNone/>
          </a:pPr>
          <a:r>
            <a:rPr lang="it-IT" sz="1800" kern="1200" noProof="0" dirty="0">
              <a:latin typeface="+mn-lt"/>
            </a:rPr>
            <a:t>La parte piu’ complessa vista la mole di dati e la mancanza di coerenza tra di essi. E’ stato necessario ulteriore studio per rendere I dati organici e validi, cosi come per ovviare almeno in parte ai dati nulli.</a:t>
          </a:r>
        </a:p>
      </dsp:txBody>
      <dsp:txXfrm>
        <a:off x="1959209" y="3081179"/>
        <a:ext cx="3259934" cy="1659096"/>
      </dsp:txXfrm>
    </dsp:sp>
    <dsp:sp modelId="{080474C8-0FEA-4FD1-97F1-0978CFB4A37F}">
      <dsp:nvSpPr>
        <dsp:cNvPr id="0" name=""/>
        <dsp:cNvSpPr/>
      </dsp:nvSpPr>
      <dsp:spPr>
        <a:xfrm>
          <a:off x="3589176" y="2607151"/>
          <a:ext cx="0" cy="379222"/>
        </a:xfrm>
        <a:prstGeom prst="line">
          <a:avLst/>
        </a:prstGeom>
        <a:noFill/>
        <a:ln w="6350" cap="flat" cmpd="sng" algn="ctr">
          <a:solidFill>
            <a:schemeClr val="accent5">
              <a:hueOff val="90002"/>
              <a:satOff val="2173"/>
              <a:lumOff val="-1049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541774" y="2986373"/>
          <a:ext cx="94805" cy="94805"/>
        </a:xfrm>
        <a:prstGeom prst="ellipse">
          <a:avLst/>
        </a:prstGeom>
        <a:solidFill>
          <a:schemeClr val="accent5">
            <a:hueOff val="90002"/>
            <a:satOff val="2173"/>
            <a:lumOff val="-104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567157" y="2133124"/>
          <a:ext cx="1955960" cy="474027"/>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rtlCol="0" anchor="ctr" anchorCtr="1">
          <a:noAutofit/>
        </a:bodyPr>
        <a:lstStyle/>
        <a:p>
          <a:pPr marL="0" lvl="0" indent="0" algn="ctr" defTabSz="800100" rtl="0">
            <a:lnSpc>
              <a:spcPct val="90000"/>
            </a:lnSpc>
            <a:spcBef>
              <a:spcPct val="0"/>
            </a:spcBef>
            <a:spcAft>
              <a:spcPct val="35000"/>
            </a:spcAft>
            <a:buNone/>
          </a:pPr>
          <a:r>
            <a:rPr lang="it-IT" sz="1800" kern="1200" noProof="0" dirty="0">
              <a:latin typeface="+mn-lt"/>
            </a:rPr>
            <a:t>Modellazione</a:t>
          </a:r>
        </a:p>
      </dsp:txBody>
      <dsp:txXfrm>
        <a:off x="4567157" y="2133124"/>
        <a:ext cx="1955960" cy="474027"/>
      </dsp:txXfrm>
    </dsp:sp>
    <dsp:sp modelId="{80CDBBF8-C6B4-4166-87C1-DC9120CC7586}">
      <dsp:nvSpPr>
        <dsp:cNvPr id="0" name=""/>
        <dsp:cNvSpPr/>
      </dsp:nvSpPr>
      <dsp:spPr>
        <a:xfrm>
          <a:off x="3915170" y="0"/>
          <a:ext cx="3259934" cy="16590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rtlCol="0" anchor="b" anchorCtr="1">
          <a:noAutofit/>
        </a:bodyPr>
        <a:lstStyle/>
        <a:p>
          <a:pPr marL="0" lvl="0" indent="0" algn="ctr" defTabSz="800100" rtl="0">
            <a:lnSpc>
              <a:spcPct val="90000"/>
            </a:lnSpc>
            <a:spcBef>
              <a:spcPct val="0"/>
            </a:spcBef>
            <a:spcAft>
              <a:spcPct val="35000"/>
            </a:spcAft>
            <a:buFont typeface="Symbol" panose="05050102010706020507" pitchFamily="18" charset="2"/>
            <a:buNone/>
          </a:pPr>
          <a:r>
            <a:rPr lang="it-IT" sz="1800" kern="1200" noProof="0" dirty="0"/>
            <a:t>Creazione di uno star schema con normalizzazione delle tabelle ottenute e creazione di tabelle ponte per migliorare le relazioni</a:t>
          </a:r>
          <a:endParaRPr lang="it-IT" sz="1800" kern="1200" noProof="0" dirty="0">
            <a:latin typeface="+mn-lt"/>
          </a:endParaRPr>
        </a:p>
      </dsp:txBody>
      <dsp:txXfrm>
        <a:off x="3915170" y="0"/>
        <a:ext cx="3259934" cy="1659096"/>
      </dsp:txXfrm>
    </dsp:sp>
    <dsp:sp modelId="{89759DE5-9F8A-470E-A6D8-F13BB4DEE93D}">
      <dsp:nvSpPr>
        <dsp:cNvPr id="0" name=""/>
        <dsp:cNvSpPr/>
      </dsp:nvSpPr>
      <dsp:spPr>
        <a:xfrm>
          <a:off x="5545137" y="1753902"/>
          <a:ext cx="0" cy="379222"/>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5497734" y="1659096"/>
          <a:ext cx="94805" cy="94805"/>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6523117" y="2133124"/>
          <a:ext cx="1955960" cy="474027"/>
        </a:xfrm>
        <a:prstGeom prst="rect">
          <a:avLst/>
        </a:prstGeom>
        <a:solidFill>
          <a:schemeClr val="accent5">
            <a:hueOff val="270005"/>
            <a:satOff val="6519"/>
            <a:lumOff val="-31471"/>
            <a:alphaOff val="0"/>
          </a:schemeClr>
        </a:solidFill>
        <a:ln w="12700" cap="flat" cmpd="sng" algn="ctr">
          <a:solidFill>
            <a:schemeClr val="accent5">
              <a:hueOff val="270005"/>
              <a:satOff val="6519"/>
              <a:lumOff val="-31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rtlCol="0" anchor="ctr" anchorCtr="1">
          <a:noAutofit/>
        </a:bodyPr>
        <a:lstStyle/>
        <a:p>
          <a:pPr marL="0" lvl="0" indent="0" algn="ctr" defTabSz="800100" rtl="0">
            <a:lnSpc>
              <a:spcPct val="90000"/>
            </a:lnSpc>
            <a:spcBef>
              <a:spcPct val="0"/>
            </a:spcBef>
            <a:spcAft>
              <a:spcPct val="35000"/>
            </a:spcAft>
            <a:buFont typeface="Symbol" panose="05050102010706020507" pitchFamily="18" charset="2"/>
            <a:buNone/>
          </a:pPr>
          <a:r>
            <a:rPr lang="it-IT" sz="1800" kern="1200" noProof="0" dirty="0">
              <a:latin typeface="+mn-lt"/>
            </a:rPr>
            <a:t>Visualizzazione</a:t>
          </a:r>
        </a:p>
      </dsp:txBody>
      <dsp:txXfrm>
        <a:off x="6523117" y="2133124"/>
        <a:ext cx="1955960" cy="474027"/>
      </dsp:txXfrm>
    </dsp:sp>
    <dsp:sp modelId="{1BB5FD64-47F9-47A3-911F-535BFE17A3B9}">
      <dsp:nvSpPr>
        <dsp:cNvPr id="0" name=""/>
        <dsp:cNvSpPr/>
      </dsp:nvSpPr>
      <dsp:spPr>
        <a:xfrm>
          <a:off x="5871130" y="3081179"/>
          <a:ext cx="3259934" cy="16590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rtlCol="0" anchor="t" anchorCtr="1">
          <a:noAutofit/>
        </a:bodyPr>
        <a:lstStyle/>
        <a:p>
          <a:pPr marL="0" lvl="0" indent="0" algn="ctr" defTabSz="800100" rtl="0">
            <a:lnSpc>
              <a:spcPct val="90000"/>
            </a:lnSpc>
            <a:spcBef>
              <a:spcPct val="0"/>
            </a:spcBef>
            <a:spcAft>
              <a:spcPct val="35000"/>
            </a:spcAft>
            <a:buFont typeface="Symbol" panose="05050102010706020507" pitchFamily="18" charset="2"/>
            <a:buNone/>
          </a:pPr>
          <a:r>
            <a:rPr lang="it-IT" sz="1800" kern="1200" noProof="0" dirty="0"/>
            <a:t>Creazione di misure ad hoc per visualizzazioni e tooltip custom, progettazione di visual tematici, creazione di uno story telling tramite timelines interattive</a:t>
          </a:r>
          <a:endParaRPr lang="it-IT" sz="1800" kern="1200" noProof="0" dirty="0">
            <a:latin typeface="+mn-lt"/>
          </a:endParaRPr>
        </a:p>
      </dsp:txBody>
      <dsp:txXfrm>
        <a:off x="5871130" y="3081179"/>
        <a:ext cx="3259934" cy="1659096"/>
      </dsp:txXfrm>
    </dsp:sp>
    <dsp:sp modelId="{FE9B27EB-7AC7-485A-9A55-41E8118F9EAF}">
      <dsp:nvSpPr>
        <dsp:cNvPr id="0" name=""/>
        <dsp:cNvSpPr/>
      </dsp:nvSpPr>
      <dsp:spPr>
        <a:xfrm>
          <a:off x="7501098" y="2607151"/>
          <a:ext cx="0" cy="379222"/>
        </a:xfrm>
        <a:prstGeom prst="line">
          <a:avLst/>
        </a:prstGeom>
        <a:noFill/>
        <a:ln w="6350" cap="flat" cmpd="sng" algn="ctr">
          <a:solidFill>
            <a:schemeClr val="accent5">
              <a:hueOff val="270005"/>
              <a:satOff val="6519"/>
              <a:lumOff val="-31471"/>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7453695" y="2986373"/>
          <a:ext cx="94805" cy="94805"/>
        </a:xfrm>
        <a:prstGeom prst="ellipse">
          <a:avLst/>
        </a:prstGeom>
        <a:solidFill>
          <a:schemeClr val="accent5">
            <a:hueOff val="270005"/>
            <a:satOff val="6519"/>
            <a:lumOff val="-3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rot="5400000">
          <a:off x="9220044" y="1392157"/>
          <a:ext cx="474027" cy="1955960"/>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rtlCol="0" anchor="ctr" anchorCtr="1">
          <a:noAutofit/>
        </a:bodyPr>
        <a:lstStyle/>
        <a:p>
          <a:pPr marL="0" lvl="0" indent="0" algn="ctr" defTabSz="800100" rtl="0">
            <a:lnSpc>
              <a:spcPct val="90000"/>
            </a:lnSpc>
            <a:spcBef>
              <a:spcPct val="0"/>
            </a:spcBef>
            <a:spcAft>
              <a:spcPct val="35000"/>
            </a:spcAft>
            <a:buFont typeface="Symbol" panose="05050102010706020507" pitchFamily="18" charset="2"/>
            <a:buNone/>
          </a:pPr>
          <a:r>
            <a:rPr lang="it-IT" sz="1800" kern="1200" noProof="0" dirty="0">
              <a:latin typeface="+mn-lt"/>
            </a:rPr>
            <a:t>Testing</a:t>
          </a:r>
        </a:p>
      </dsp:txBody>
      <dsp:txXfrm rot="-5400000">
        <a:off x="8479078" y="2156263"/>
        <a:ext cx="1932820" cy="427747"/>
      </dsp:txXfrm>
    </dsp:sp>
    <dsp:sp modelId="{1FA3C236-5719-4A33-A6BB-80FA85F940E3}">
      <dsp:nvSpPr>
        <dsp:cNvPr id="0" name=""/>
        <dsp:cNvSpPr/>
      </dsp:nvSpPr>
      <dsp:spPr>
        <a:xfrm>
          <a:off x="7827091" y="0"/>
          <a:ext cx="3259934" cy="16590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rtlCol="0" anchor="b" anchorCtr="1">
          <a:noAutofit/>
        </a:bodyPr>
        <a:lstStyle/>
        <a:p>
          <a:pPr marL="0" lvl="0" indent="0" algn="ctr" defTabSz="800100" rtl="0">
            <a:lnSpc>
              <a:spcPct val="90000"/>
            </a:lnSpc>
            <a:spcBef>
              <a:spcPct val="0"/>
            </a:spcBef>
            <a:spcAft>
              <a:spcPct val="35000"/>
            </a:spcAft>
            <a:buFont typeface="Symbol" panose="05050102010706020507" pitchFamily="18" charset="2"/>
            <a:buNone/>
          </a:pPr>
          <a:r>
            <a:rPr lang="it-IT" sz="1800" kern="1200" noProof="0" dirty="0">
              <a:latin typeface="+mn-lt"/>
            </a:rPr>
            <a:t>Ottimizzazione del file per migliorare leggibilita’ e performance.</a:t>
          </a:r>
        </a:p>
        <a:p>
          <a:pPr marL="0" lvl="0" indent="0" algn="ctr" defTabSz="800100" rtl="0">
            <a:lnSpc>
              <a:spcPct val="90000"/>
            </a:lnSpc>
            <a:spcBef>
              <a:spcPct val="0"/>
            </a:spcBef>
            <a:spcAft>
              <a:spcPct val="35000"/>
            </a:spcAft>
            <a:buFont typeface="Symbol" panose="05050102010706020507" pitchFamily="18" charset="2"/>
            <a:buNone/>
          </a:pPr>
          <a:r>
            <a:rPr lang="it-IT" sz="1800" kern="1200" noProof="0" dirty="0">
              <a:latin typeface="+mn-lt"/>
            </a:rPr>
            <a:t>Perfezionamento dei visual per garantire organicita’ e continuita’ del report</a:t>
          </a:r>
        </a:p>
      </dsp:txBody>
      <dsp:txXfrm>
        <a:off x="7827091" y="0"/>
        <a:ext cx="3259934" cy="1659096"/>
      </dsp:txXfrm>
    </dsp:sp>
    <dsp:sp modelId="{18F1C823-9ACD-4FCD-8102-F468DCE57A45}">
      <dsp:nvSpPr>
        <dsp:cNvPr id="0" name=""/>
        <dsp:cNvSpPr/>
      </dsp:nvSpPr>
      <dsp:spPr>
        <a:xfrm>
          <a:off x="9457058" y="1753902"/>
          <a:ext cx="0" cy="379222"/>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9409655" y="1659096"/>
          <a:ext cx="94805" cy="94805"/>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BE77BE8-C92C-4478-BEC0-BA685856F54D}" type="datetime1">
              <a:rPr lang="en-GB" smtClean="0"/>
              <a:t>06/06/2025</a:t>
            </a:fld>
            <a:endParaRPr lang="en-GB"/>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23CDBB5-5B4A-4483-935D-A73935186B4D}" type="slidenum">
              <a:rPr lang="en-GB" smtClean="0"/>
              <a:t>‹#›</a:t>
            </a:fld>
            <a:endParaRPr lang="en-GB"/>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f hdr="0" ftr="0"/>
</p:handoutMaster>
</file>

<file path=ppt/media/image1.jpg>
</file>

<file path=ppt/media/image2.jpg>
</file>

<file path=ppt/media/image3.png>
</file>

<file path=ppt/media/image4.pn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F695629-D1D6-472E-AD8D-B841B09640C4}" type="datetime1">
              <a:rPr lang="en-GB" smtClean="0"/>
              <a:t>06/06/2025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7CCE34D-CFF1-4FFE-815B-D050E7ED2DFD}" type="slidenum">
              <a:rPr lang="en-GB" smtClean="0"/>
              <a:t>‹#›</a:t>
            </a:fld>
            <a:endParaRPr lang="en-GB"/>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1983A999-5E0E-42CA-8400-604AE921FF7C}" type="slidenum">
              <a:rPr lang="en-GB" smtClean="0"/>
              <a:t>1</a:t>
            </a:fld>
            <a:endParaRPr lang="en-GB"/>
          </a:p>
        </p:txBody>
      </p:sp>
      <p:sp>
        <p:nvSpPr>
          <p:cNvPr id="5" name="Date Placeholder 4">
            <a:extLst>
              <a:ext uri="{FF2B5EF4-FFF2-40B4-BE49-F238E27FC236}">
                <a16:creationId xmlns:a16="http://schemas.microsoft.com/office/drawing/2014/main" id="{A2305651-8D30-45CE-BFC9-45372C897153}"/>
              </a:ext>
            </a:extLst>
          </p:cNvPr>
          <p:cNvSpPr>
            <a:spLocks noGrp="1"/>
          </p:cNvSpPr>
          <p:nvPr>
            <p:ph type="dt" idx="1"/>
          </p:nvPr>
        </p:nvSpPr>
        <p:spPr/>
        <p:txBody>
          <a:bodyPr/>
          <a:lstStyle/>
          <a:p>
            <a:pPr rtl="0"/>
            <a:fld id="{8307B592-45D3-43FD-9CAB-CF71C4EA4E88}" type="datetime1">
              <a:rPr lang="en-GB" smtClean="0"/>
              <a:t>06/06/2025</a:t>
            </a:fld>
            <a:endParaRPr lang="en-GB"/>
          </a:p>
        </p:txBody>
      </p:sp>
    </p:spTree>
    <p:extLst>
      <p:ext uri="{BB962C8B-B14F-4D97-AF65-F5344CB8AC3E}">
        <p14:creationId xmlns:p14="http://schemas.microsoft.com/office/powerpoint/2010/main" val="15865501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10"/>
          </p:nvPr>
        </p:nvSpPr>
        <p:spPr/>
        <p:txBody>
          <a:bodyPr rtlCol="0"/>
          <a:lstStyle/>
          <a:p>
            <a:pPr rtl="0"/>
            <a:fld id="{32DC0559-D619-4E56-BF6F-3712370C2150}" type="slidenum">
              <a:rPr lang="en-GB" smtClean="0"/>
              <a:t>4</a:t>
            </a:fld>
            <a:endParaRPr lang="en-GB"/>
          </a:p>
        </p:txBody>
      </p:sp>
      <p:sp>
        <p:nvSpPr>
          <p:cNvPr id="5" name="Date Placeholder 4">
            <a:extLst>
              <a:ext uri="{FF2B5EF4-FFF2-40B4-BE49-F238E27FC236}">
                <a16:creationId xmlns:a16="http://schemas.microsoft.com/office/drawing/2014/main" id="{EEE24CD5-E46F-4F55-8CD9-A59EC2ADFE09}"/>
              </a:ext>
            </a:extLst>
          </p:cNvPr>
          <p:cNvSpPr>
            <a:spLocks noGrp="1"/>
          </p:cNvSpPr>
          <p:nvPr>
            <p:ph type="dt" idx="1"/>
          </p:nvPr>
        </p:nvSpPr>
        <p:spPr/>
        <p:txBody>
          <a:bodyPr/>
          <a:lstStyle/>
          <a:p>
            <a:pPr rtl="0"/>
            <a:fld id="{F72FF6D9-2AE2-456A-9FD7-EB8F37D4F5AE}" type="datetime1">
              <a:rPr lang="en-GB" smtClean="0"/>
              <a:t>06/06/2025</a:t>
            </a:fld>
            <a:endParaRPr lang="en-GB"/>
          </a:p>
        </p:txBody>
      </p:sp>
    </p:spTree>
    <p:extLst>
      <p:ext uri="{BB962C8B-B14F-4D97-AF65-F5344CB8AC3E}">
        <p14:creationId xmlns:p14="http://schemas.microsoft.com/office/powerpoint/2010/main" val="514541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p>
        </p:txBody>
      </p:sp>
      <p:sp>
        <p:nvSpPr>
          <p:cNvPr id="4" name="Slide Number Placeholder 3"/>
          <p:cNvSpPr>
            <a:spLocks noGrp="1"/>
          </p:cNvSpPr>
          <p:nvPr>
            <p:ph type="sldNum" sz="quarter" idx="5"/>
          </p:nvPr>
        </p:nvSpPr>
        <p:spPr/>
        <p:txBody>
          <a:bodyPr rtlCol="0"/>
          <a:lstStyle/>
          <a:p>
            <a:pPr rtl="0"/>
            <a:fld id="{1983A999-5E0E-42CA-8400-604AE921FF7C}" type="slidenum">
              <a:rPr lang="en-GB" smtClean="0"/>
              <a:t>5</a:t>
            </a:fld>
            <a:endParaRPr lang="en-GB"/>
          </a:p>
        </p:txBody>
      </p:sp>
      <p:sp>
        <p:nvSpPr>
          <p:cNvPr id="5" name="Date Placeholder 4">
            <a:extLst>
              <a:ext uri="{FF2B5EF4-FFF2-40B4-BE49-F238E27FC236}">
                <a16:creationId xmlns:a16="http://schemas.microsoft.com/office/drawing/2014/main" id="{E3366E7A-B1AF-4685-81B6-9A63B08DE42F}"/>
              </a:ext>
            </a:extLst>
          </p:cNvPr>
          <p:cNvSpPr>
            <a:spLocks noGrp="1"/>
          </p:cNvSpPr>
          <p:nvPr>
            <p:ph type="dt" idx="1"/>
          </p:nvPr>
        </p:nvSpPr>
        <p:spPr/>
        <p:txBody>
          <a:bodyPr/>
          <a:lstStyle/>
          <a:p>
            <a:pPr rtl="0"/>
            <a:fld id="{B9FA1D35-9279-4503-AA65-44459462ED41}" type="datetime1">
              <a:rPr lang="en-GB" smtClean="0"/>
              <a:t>06/06/2025</a:t>
            </a:fld>
            <a:endParaRPr lang="en-GB"/>
          </a:p>
        </p:txBody>
      </p:sp>
    </p:spTree>
    <p:extLst>
      <p:ext uri="{BB962C8B-B14F-4D97-AF65-F5344CB8AC3E}">
        <p14:creationId xmlns:p14="http://schemas.microsoft.com/office/powerpoint/2010/main" val="404304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692034-0064-91DD-B18F-C9D94E8671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7C36DC-14A7-7476-3867-96F8EBF5DD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B4EDC-2AA4-9EBC-F314-EFAE251EEFF1}"/>
              </a:ext>
            </a:extLst>
          </p:cNvPr>
          <p:cNvSpPr>
            <a:spLocks noGrp="1"/>
          </p:cNvSpPr>
          <p:nvPr>
            <p:ph type="body" idx="1"/>
          </p:nvPr>
        </p:nvSpPr>
        <p:spPr/>
        <p:txBody>
          <a:bodyPr rtlCol="0"/>
          <a:lstStyle/>
          <a:p>
            <a:pPr rtl="0"/>
            <a:endParaRPr lang="en-GB" dirty="0"/>
          </a:p>
        </p:txBody>
      </p:sp>
      <p:sp>
        <p:nvSpPr>
          <p:cNvPr id="4" name="Slide Number Placeholder 3">
            <a:extLst>
              <a:ext uri="{FF2B5EF4-FFF2-40B4-BE49-F238E27FC236}">
                <a16:creationId xmlns:a16="http://schemas.microsoft.com/office/drawing/2014/main" id="{DB9D71AA-A5AA-5265-3361-FC09DB062FA3}"/>
              </a:ext>
            </a:extLst>
          </p:cNvPr>
          <p:cNvSpPr>
            <a:spLocks noGrp="1"/>
          </p:cNvSpPr>
          <p:nvPr>
            <p:ph type="sldNum" sz="quarter" idx="5"/>
          </p:nvPr>
        </p:nvSpPr>
        <p:spPr/>
        <p:txBody>
          <a:bodyPr rtlCol="0"/>
          <a:lstStyle/>
          <a:p>
            <a:pPr rtl="0"/>
            <a:fld id="{1983A999-5E0E-42CA-8400-604AE921FF7C}" type="slidenum">
              <a:rPr lang="en-GB" smtClean="0"/>
              <a:t>6</a:t>
            </a:fld>
            <a:endParaRPr lang="en-GB"/>
          </a:p>
        </p:txBody>
      </p:sp>
      <p:sp>
        <p:nvSpPr>
          <p:cNvPr id="5" name="Date Placeholder 4">
            <a:extLst>
              <a:ext uri="{FF2B5EF4-FFF2-40B4-BE49-F238E27FC236}">
                <a16:creationId xmlns:a16="http://schemas.microsoft.com/office/drawing/2014/main" id="{1971E0D6-0F37-8072-5F59-E5FF3CE905BB}"/>
              </a:ext>
            </a:extLst>
          </p:cNvPr>
          <p:cNvSpPr>
            <a:spLocks noGrp="1"/>
          </p:cNvSpPr>
          <p:nvPr>
            <p:ph type="dt" idx="1"/>
          </p:nvPr>
        </p:nvSpPr>
        <p:spPr/>
        <p:txBody>
          <a:bodyPr/>
          <a:lstStyle/>
          <a:p>
            <a:pPr rtl="0"/>
            <a:fld id="{B9FA1D35-9279-4503-AA65-44459462ED41}" type="datetime1">
              <a:rPr lang="en-GB" smtClean="0"/>
              <a:t>06/06/2025</a:t>
            </a:fld>
            <a:endParaRPr lang="en-GB"/>
          </a:p>
        </p:txBody>
      </p:sp>
    </p:spTree>
    <p:extLst>
      <p:ext uri="{BB962C8B-B14F-4D97-AF65-F5344CB8AC3E}">
        <p14:creationId xmlns:p14="http://schemas.microsoft.com/office/powerpoint/2010/main" val="41378365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D409F7-A909-DFC8-4BDD-FCF11227BD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B64F1E-A17A-4AAA-7B21-FC7AD01B82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4984FB-1CFB-67E7-BE65-4D0F398E606D}"/>
              </a:ext>
            </a:extLst>
          </p:cNvPr>
          <p:cNvSpPr>
            <a:spLocks noGrp="1"/>
          </p:cNvSpPr>
          <p:nvPr>
            <p:ph type="body" idx="1"/>
          </p:nvPr>
        </p:nvSpPr>
        <p:spPr/>
        <p:txBody>
          <a:bodyPr rtlCol="0"/>
          <a:lstStyle/>
          <a:p>
            <a:pPr rtl="0"/>
            <a:endParaRPr lang="en-GB" dirty="0"/>
          </a:p>
        </p:txBody>
      </p:sp>
      <p:sp>
        <p:nvSpPr>
          <p:cNvPr id="4" name="Slide Number Placeholder 3">
            <a:extLst>
              <a:ext uri="{FF2B5EF4-FFF2-40B4-BE49-F238E27FC236}">
                <a16:creationId xmlns:a16="http://schemas.microsoft.com/office/drawing/2014/main" id="{CC5B7050-1032-8024-C51E-18F740E097CE}"/>
              </a:ext>
            </a:extLst>
          </p:cNvPr>
          <p:cNvSpPr>
            <a:spLocks noGrp="1"/>
          </p:cNvSpPr>
          <p:nvPr>
            <p:ph type="sldNum" sz="quarter" idx="5"/>
          </p:nvPr>
        </p:nvSpPr>
        <p:spPr/>
        <p:txBody>
          <a:bodyPr rtlCol="0"/>
          <a:lstStyle/>
          <a:p>
            <a:pPr rtl="0"/>
            <a:fld id="{1983A999-5E0E-42CA-8400-604AE921FF7C}" type="slidenum">
              <a:rPr lang="en-GB" smtClean="0"/>
              <a:t>8</a:t>
            </a:fld>
            <a:endParaRPr lang="en-GB"/>
          </a:p>
        </p:txBody>
      </p:sp>
      <p:sp>
        <p:nvSpPr>
          <p:cNvPr id="5" name="Date Placeholder 4">
            <a:extLst>
              <a:ext uri="{FF2B5EF4-FFF2-40B4-BE49-F238E27FC236}">
                <a16:creationId xmlns:a16="http://schemas.microsoft.com/office/drawing/2014/main" id="{30F7EFC8-691A-9D4C-E5CD-E7035FA3016F}"/>
              </a:ext>
            </a:extLst>
          </p:cNvPr>
          <p:cNvSpPr>
            <a:spLocks noGrp="1"/>
          </p:cNvSpPr>
          <p:nvPr>
            <p:ph type="dt" idx="1"/>
          </p:nvPr>
        </p:nvSpPr>
        <p:spPr/>
        <p:txBody>
          <a:bodyPr/>
          <a:lstStyle/>
          <a:p>
            <a:pPr rtl="0"/>
            <a:fld id="{B9FA1D35-9279-4503-AA65-44459462ED41}" type="datetime1">
              <a:rPr lang="en-GB" smtClean="0"/>
              <a:t>06/06/2025</a:t>
            </a:fld>
            <a:endParaRPr lang="en-GB"/>
          </a:p>
        </p:txBody>
      </p:sp>
    </p:spTree>
    <p:extLst>
      <p:ext uri="{BB962C8B-B14F-4D97-AF65-F5344CB8AC3E}">
        <p14:creationId xmlns:p14="http://schemas.microsoft.com/office/powerpoint/2010/main" val="1665513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rtlCol="0" anchor="b" anchorCtr="0">
            <a:noAutofit/>
          </a:bodyPr>
          <a:lstStyle/>
          <a:p>
            <a:pPr rtl="0"/>
            <a:r>
              <a:rPr lang="en-GB" sz="480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rtlCol="0">
            <a:noAutofit/>
          </a:bodyPr>
          <a:lstStyle/>
          <a:p>
            <a:pPr rtl="0"/>
            <a:r>
              <a:rPr lang="en-US"/>
              <a:t>Click icon to add picture</a:t>
            </a:r>
            <a:endParaRPr lang="en-GB"/>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rtlCol="0">
            <a:noAutofit/>
          </a:bodyPr>
          <a:lstStyle>
            <a:lvl1pPr>
              <a:buNone/>
              <a:defRPr sz="2000"/>
            </a:lvl1pPr>
            <a:lvl2pPr>
              <a:buNone/>
              <a:defRPr sz="2000"/>
            </a:lvl2pPr>
            <a:lvl3pPr>
              <a:buNone/>
              <a:defRPr sz="2000"/>
            </a:lvl3pPr>
            <a:lvl4pPr>
              <a:buNone/>
              <a:defRPr sz="2000"/>
            </a:lvl4pPr>
            <a:lvl5pPr>
              <a:buNone/>
              <a:defRPr sz="2000"/>
            </a:lvl5pPr>
          </a:lstStyle>
          <a:p>
            <a:pPr lvl="0" rt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GB" sz="4800" dirty="0"/>
            </a:lvl1pPr>
          </a:lstStyle>
          <a:p>
            <a:pPr lvl="0" rtl="0">
              <a:lnSpc>
                <a:spcPct val="100000"/>
              </a:lnSpc>
            </a:pPr>
            <a:r>
              <a:rPr lang="en-US"/>
              <a:t>Click to edit Master title style</a:t>
            </a:r>
            <a:endParaRPr lang="en-GB"/>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rtlCol="0"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rtlCol="0">
            <a:noAutofit/>
          </a:bodyPr>
          <a:lstStyle>
            <a:lvl1pPr>
              <a:defRPr sz="1800"/>
            </a:lvl1pPr>
            <a:lvl2pPr>
              <a:defRPr sz="1800"/>
            </a:lvl2pPr>
            <a:lvl3pPr>
              <a:defRPr sz="1800"/>
            </a:lvl3pPr>
            <a:lvl4pPr>
              <a:defRPr sz="1800"/>
            </a:lvl4pPr>
            <a:lvl5pPr>
              <a:defRPr sz="18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GB" sz="2000" b="0" cap="all" spc="200" baseline="0" dirty="0">
                <a:solidFill>
                  <a:schemeClr val="tx1"/>
                </a:solidFill>
              </a:defRPr>
            </a:lvl1pPr>
          </a:lstStyle>
          <a:p>
            <a:pPr marL="228600" lvl="0" indent="-228600" rtl="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GB" sz="2000" b="0" cap="all" spc="200" baseline="0" dirty="0">
                <a:solidFill>
                  <a:schemeClr val="tx1"/>
                </a:solidFill>
              </a:defRPr>
            </a:lvl1pPr>
          </a:lstStyle>
          <a:p>
            <a:pPr marL="228600" lvl="0" indent="-228600" rtl="0"/>
            <a:r>
              <a:rPr lang="en-GB"/>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rtlCol="0">
            <a:noAutofit/>
          </a:bodyPr>
          <a:lstStyle>
            <a:lvl1pPr>
              <a:defRPr sz="1700"/>
            </a:lvl1pPr>
            <a:lvl2pPr>
              <a:defRPr sz="1700"/>
            </a:lvl2pPr>
            <a:lvl3pPr>
              <a:defRPr sz="1700"/>
            </a:lvl3pPr>
            <a:lvl4pPr>
              <a:defRPr sz="1700"/>
            </a:lvl4pPr>
            <a:lvl5pPr>
              <a:defRPr sz="17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rtlCol="0">
            <a:noAutofit/>
          </a:bodyPr>
          <a:lstStyle/>
          <a:p>
            <a:pPr rtl="0"/>
            <a:r>
              <a:rPr lang="en-GB"/>
              <a:t>Tuesday, February 2, 20XX</a:t>
            </a:r>
            <a:endParaRPr lang="en-GB"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rtlCol="0">
            <a:noAutofit/>
          </a:bodyPr>
          <a:lstStyle/>
          <a:p>
            <a:pPr rtl="0"/>
            <a:r>
              <a:rPr lang="en-GB"/>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rtlCol="0" anchor="t" anchorCtr="0">
            <a:noAutofit/>
          </a:bodyPr>
          <a:lstStyle/>
          <a:p>
            <a:pPr rtl="0"/>
            <a:r>
              <a:rPr lang="en-US"/>
              <a:t>Click to edit Master title style</a:t>
            </a:r>
            <a:endParaRPr lang="en-GB"/>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rtlCol="0">
            <a:noAutofit/>
          </a:bodyPr>
          <a:lstStyle/>
          <a:p>
            <a:pPr rtl="0"/>
            <a:r>
              <a:rPr lang="en-US"/>
              <a:t>Click icon to add picture</a:t>
            </a:r>
            <a:endParaRPr lang="en-GB"/>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rtlCol="0">
            <a:noAutofit/>
          </a:bodyPr>
          <a:lstStyle>
            <a:lvl1pPr marL="0" indent="0">
              <a:buNone/>
              <a:defRPr sz="2000"/>
            </a:lvl1pPr>
            <a:lvl2pPr>
              <a:buNone/>
              <a:defRPr sz="1900"/>
            </a:lvl2pPr>
            <a:lvl3pPr>
              <a:buNone/>
              <a:defRPr sz="1900"/>
            </a:lvl3pPr>
            <a:lvl4pPr>
              <a:buNone/>
              <a:defRPr sz="1900"/>
            </a:lvl4pPr>
            <a:lvl5pPr>
              <a:buNone/>
              <a:defRPr sz="1900"/>
            </a:lvl5pPr>
          </a:lstStyle>
          <a:p>
            <a:pPr lvl="0" rt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rtlCol="0" anchor="b" anchorCtr="0">
            <a:noAutofit/>
          </a:bodyPr>
          <a:lstStyle/>
          <a:p>
            <a:pPr rtl="0"/>
            <a:r>
              <a:rPr lang="en-US"/>
              <a:t>Click to edit Master title style</a:t>
            </a:r>
            <a:endParaRPr lang="en-GB"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rtlCol="0">
            <a:noAutofit/>
          </a:bodyPr>
          <a:lstStyle>
            <a:lvl1pPr>
              <a:buNone/>
              <a:defRPr sz="2400"/>
            </a:lvl1pPr>
          </a:lstStyle>
          <a:p>
            <a:pPr rtl="0"/>
            <a:r>
              <a:rPr lang="en-US">
                <a:solidFill>
                  <a:schemeClr val="tx1">
                    <a:alpha val="60000"/>
                  </a:schemeClr>
                </a:solidFill>
              </a:rPr>
              <a:t>Click to edit Master subtitle style</a:t>
            </a:r>
            <a:endParaRPr lang="en-GB"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rtlCol="0">
            <a:noAutofit/>
          </a:bodyPr>
          <a:lstStyle/>
          <a:p>
            <a:pPr rtl="0"/>
            <a:r>
              <a:rPr lang="en-US"/>
              <a:t>Click icon to add picture</a:t>
            </a:r>
            <a:endParaRPr lang="en-GB"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rtlCol="0">
            <a:noAutofit/>
          </a:bodyPr>
          <a:lstStyle/>
          <a:p>
            <a:pPr rtl="0"/>
            <a:r>
              <a:rPr lang="en-US"/>
              <a:t>Click icon to add picture</a:t>
            </a:r>
            <a:endParaRPr lang="en-GB"/>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n-GB">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rtlCol="0">
            <a:noAutofit/>
          </a:bodyPr>
          <a:lstStyle/>
          <a:p>
            <a:pPr rtl="0"/>
            <a:r>
              <a:rPr lang="en-GB"/>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rtlCol="0">
            <a:noAutofit/>
          </a:bodyPr>
          <a:lstStyle/>
          <a:p>
            <a:pPr rtl="0"/>
            <a:r>
              <a:rPr lang="en-GB"/>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rtlCol="0" anchor="t" anchorCtr="0">
            <a:noAutofit/>
          </a:bodyPr>
          <a:lstStyle>
            <a:lvl1pPr algn="l">
              <a:lnSpc>
                <a:spcPct val="100000"/>
              </a:lnSpc>
              <a:defRPr sz="6400"/>
            </a:lvl1pPr>
          </a:lstStyle>
          <a:p>
            <a:pPr rtl="0"/>
            <a:r>
              <a:rPr lang="en-US"/>
              <a:t>Click to edit Master title style</a:t>
            </a:r>
            <a:endParaRPr lang="en-GB"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rtlCol="0">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a:t>Click to edit Master subtitle style</a:t>
            </a:r>
            <a:endParaRPr lang="en-GB"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rtlCol="0">
            <a:noAutofit/>
          </a:bodyPr>
          <a:lstStyle/>
          <a:p>
            <a:pPr rtl="0"/>
            <a:r>
              <a:rPr lang="en-GB"/>
              <a:t>Tuesday, February 2, 20XX</a:t>
            </a:r>
            <a:endParaRPr lang="en-GB"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rtlCol="0">
            <a:noAutofit/>
          </a:bodyPr>
          <a:lstStyle/>
          <a:p>
            <a:pPr rtl="0"/>
            <a:r>
              <a:rPr lang="en-GB"/>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rtlCol="0">
            <a:noAutofit/>
          </a:bodyPr>
          <a:lstStyle>
            <a:lvl1pPr>
              <a:lnSpc>
                <a:spcPct val="100000"/>
              </a:lnSpc>
              <a:defRPr/>
            </a:lvl1pPr>
          </a:lstStyle>
          <a:p>
            <a:pPr rtl="0"/>
            <a:r>
              <a:rPr lang="en-US"/>
              <a:t>Click to edit Master title style</a:t>
            </a:r>
            <a:endParaRPr lang="en-GB"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rtlCol="0">
            <a:no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rtlCol="0">
            <a:no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rtlCol="0">
            <a:noAutofit/>
          </a:bodyPr>
          <a:lstStyle/>
          <a:p>
            <a:pPr rtl="0"/>
            <a:r>
              <a:rPr lang="en-GB"/>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rtlCol="0">
            <a:noAutofit/>
          </a:bodyPr>
          <a:lstStyle/>
          <a:p>
            <a:pPr rtl="0"/>
            <a:r>
              <a:rPr lang="en-GB"/>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rtlCol="0" anchor="t">
            <a:noAutofit/>
          </a:bodyPr>
          <a:lstStyle>
            <a:lvl1pPr>
              <a:lnSpc>
                <a:spcPct val="100000"/>
              </a:lnSpc>
              <a:defRPr sz="3200"/>
            </a:lvl1pPr>
          </a:lstStyle>
          <a:p>
            <a:pPr rtl="0"/>
            <a:r>
              <a:rPr lang="en-US"/>
              <a:t>Click to edit Master title style</a:t>
            </a:r>
            <a:endParaRPr lang="en-GB"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rtlCol="0">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rtlCol="0">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rtlCol="0">
            <a:noAutofit/>
          </a:bodyPr>
          <a:lstStyle/>
          <a:p>
            <a:pPr rtl="0"/>
            <a:r>
              <a:rPr lang="en-GB"/>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rtlCol="0">
            <a:noAutofit/>
          </a:bodyPr>
          <a:lstStyle/>
          <a:p>
            <a:pPr rtl="0"/>
            <a:r>
              <a:rPr lang="en-GB"/>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rtlCol="0" anchor="b" anchorCtr="0">
            <a:noAutofit/>
          </a:bodyPr>
          <a:lstStyle>
            <a:lvl1pPr>
              <a:defRPr/>
            </a:lvl1pPr>
          </a:lstStyle>
          <a:p>
            <a:pPr rtl="0"/>
            <a:r>
              <a:rPr lang="en-GB"/>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rtlCol="0" anchor="t" anchorCtr="0">
            <a:noAutofit/>
          </a:bodyPr>
          <a:lstStyle>
            <a:lvl1pPr>
              <a:buNone/>
              <a:defRPr/>
            </a:lvl1pPr>
          </a:lstStyle>
          <a:p>
            <a:pPr rtl="0">
              <a:lnSpc>
                <a:spcPct val="120000"/>
              </a:lnSpc>
            </a:pPr>
            <a:r>
              <a:rPr lang="en-GB" sz="160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rtlCol="0">
            <a:noAutofit/>
          </a:bodyPr>
          <a:lstStyle/>
          <a:p>
            <a:pPr rtl="0"/>
            <a:r>
              <a:rPr lang="en-US"/>
              <a:t>Click icon to add picture</a:t>
            </a:r>
            <a:endParaRPr lang="en-GB"/>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rtlCol="0">
            <a:noAutofit/>
          </a:bodyPr>
          <a:lstStyle/>
          <a:p>
            <a:pPr rtl="0"/>
            <a:r>
              <a:rPr lang="en-US"/>
              <a:t>Click icon to add picture</a:t>
            </a:r>
            <a:endParaRPr lang="en-GB"/>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rtlCol="0">
            <a:noAutofit/>
          </a:bodyPr>
          <a:lstStyle/>
          <a:p>
            <a:pPr rtl="0"/>
            <a:r>
              <a:rPr lang="en-US"/>
              <a:t>Click icon to add picture</a:t>
            </a:r>
            <a:endParaRPr lang="en-GB"/>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rtlCol="0" anchor="t" anchorCtr="0">
            <a:noAutofit/>
          </a:bodyPr>
          <a:lstStyle/>
          <a:p>
            <a:pPr rtl="0"/>
            <a:r>
              <a:rPr lang="en-US"/>
              <a:t>Click to edit Master title style</a:t>
            </a:r>
            <a:endParaRPr lang="en-GB"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rtlCol="0">
            <a:noAutofit/>
          </a:bodyPr>
          <a:lstStyle/>
          <a:p>
            <a:pPr rtl="0"/>
            <a:r>
              <a:rPr lang="en-US"/>
              <a:t>Click icon to add picture</a:t>
            </a:r>
            <a:endParaRPr lang="en-GB"/>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rtlCol="0">
            <a:noAutofit/>
          </a:bodyPr>
          <a:lstStyle/>
          <a:p>
            <a:pPr rtl="0"/>
            <a:r>
              <a:rPr lang="en-US"/>
              <a:t>Click icon to add picture</a:t>
            </a:r>
            <a:endParaRPr lang="en-GB"/>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rtlCol="0">
            <a:noAutofit/>
          </a:bodyPr>
          <a:lstStyle/>
          <a:p>
            <a:pPr rtl="0"/>
            <a:r>
              <a:rPr lang="en-US"/>
              <a:t>Click icon to add picture</a:t>
            </a:r>
            <a:endParaRPr lang="en-GB"/>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rtlCol="0">
            <a:noAutofit/>
          </a:bodyPr>
          <a:lstStyle/>
          <a:p>
            <a:pPr rtl="0"/>
            <a:r>
              <a:rPr lang="en-US"/>
              <a:t>Click icon to add picture</a:t>
            </a:r>
            <a:endParaRPr lang="en-GB"/>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rtlCol="0">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rt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rtlCol="0"/>
          <a:lstStyle/>
          <a:p>
            <a:pPr rtl="0"/>
            <a:r>
              <a:rPr lang="en-US"/>
              <a:t>Click icon to add picture</a:t>
            </a:r>
            <a:endParaRPr lang="en-GB"/>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rtlCol="0"/>
          <a:lstStyle/>
          <a:p>
            <a:pPr rtl="0"/>
            <a:r>
              <a:rPr lang="en-GB"/>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rtlCol="0"/>
          <a:lstStyle/>
          <a:p>
            <a:pPr rtl="0"/>
            <a:r>
              <a:rPr lang="en-GB"/>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rtlCol="0"/>
          <a:lstStyle/>
          <a:p>
            <a:pPr rtl="0"/>
            <a:fld id="{DBA1B0FB-D917-4C8C-928F-313BD683BF39}" type="slidenum">
              <a:rPr lang="en-GB" smtClean="0"/>
              <a:t>‹#›</a:t>
            </a:fld>
            <a:endParaRPr lang="en-GB"/>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rtlCol="0" anchor="b" anchorCtr="0">
            <a:noAutofit/>
          </a:bodyPr>
          <a:lstStyle>
            <a:lvl1pPr>
              <a:defRPr sz="6400"/>
            </a:lvl1pPr>
          </a:lstStyle>
          <a:p>
            <a:pPr rtl="0"/>
            <a:r>
              <a:rPr lang="en-US"/>
              <a:t>Click to edit Master title style</a:t>
            </a:r>
            <a:endParaRPr lang="en-GB"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rtlCol="0">
            <a:noAutofit/>
          </a:bodyPr>
          <a:lstStyle>
            <a:lvl1pPr>
              <a:buNone/>
              <a:defRPr sz="2400"/>
            </a:lvl1pPr>
          </a:lstStyle>
          <a:p>
            <a:pPr rtl="0"/>
            <a:r>
              <a:rPr lang="en-US">
                <a:solidFill>
                  <a:schemeClr val="tx1">
                    <a:alpha val="60000"/>
                  </a:schemeClr>
                </a:solidFill>
              </a:rPr>
              <a:t>Click to edit Master subtitle style</a:t>
            </a:r>
            <a:endParaRPr lang="en-GB"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rtlCol="0"/>
          <a:lstStyle/>
          <a:p>
            <a:pPr rtl="0"/>
            <a:r>
              <a:rPr lang="en-US"/>
              <a:t>Click icon to add picture</a:t>
            </a:r>
            <a:endParaRPr lang="en-GB"/>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rtlCol="0">
            <a:noAutofit/>
          </a:bodyPr>
          <a:lstStyle>
            <a:lvl1pPr marL="548640" indent="0">
              <a:lnSpc>
                <a:spcPct val="200000"/>
              </a:lnSpc>
              <a:buNone/>
              <a:defRPr/>
            </a:lvl1pPr>
          </a:lstStyle>
          <a:p>
            <a:pPr rtl="0"/>
            <a:r>
              <a:rPr lang="en-US">
                <a:solidFill>
                  <a:schemeClr val="tx1">
                    <a:alpha val="60000"/>
                  </a:schemeClr>
                </a:solidFill>
              </a:rPr>
              <a:t>Click to edit Master subtitle style</a:t>
            </a:r>
            <a:endParaRPr lang="en-GB"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rtlCol="0" anchor="b" anchorCtr="0">
            <a:noAutofit/>
          </a:bodyPr>
          <a:lstStyle>
            <a:lvl1pPr marL="548640">
              <a:spcAft>
                <a:spcPts val="1200"/>
              </a:spcAft>
              <a:defRPr sz="6400"/>
            </a:lvl1pPr>
          </a:lstStyle>
          <a:p>
            <a:pPr rtl="0"/>
            <a:r>
              <a:rPr lang="en-US"/>
              <a:t>Click to edit Master title style</a:t>
            </a:r>
            <a:endParaRPr lang="en-GB"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GB" dirty="0"/>
            </a:lvl1pPr>
          </a:lstStyle>
          <a:p>
            <a:pPr lvl="0" rtl="0">
              <a:lnSpc>
                <a:spcPct val="100000"/>
              </a:lnSpc>
            </a:pPr>
            <a:r>
              <a:rPr lang="en-US"/>
              <a:t>Click to edit Master title style</a:t>
            </a:r>
            <a:endParaRPr lang="en-GB"/>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rtlCol="0">
            <a:no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rtlCol="0">
            <a:noAutofit/>
          </a:bodyPr>
          <a:lstStyle/>
          <a:p>
            <a:pPr rtl="0"/>
            <a:r>
              <a:rPr lang="en-GB"/>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rtlCol="0">
            <a:noAutofit/>
          </a:bodyPr>
          <a:lstStyle/>
          <a:p>
            <a:pPr rtl="0"/>
            <a:r>
              <a:rPr lang="en-GB"/>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rtlCol="0" anchor="b" anchorCtr="0">
            <a:noAutofit/>
          </a:bodyPr>
          <a:lstStyle>
            <a:lvl1pPr>
              <a:defRPr sz="4000"/>
            </a:lvl1pPr>
          </a:lstStyle>
          <a:p>
            <a:pPr rtl="0"/>
            <a:r>
              <a:rPr lang="en-US"/>
              <a:t>Click to edit Master title style</a:t>
            </a:r>
            <a:endParaRPr lang="en-GB"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rtlCol="0">
            <a:noAutofit/>
          </a:bodyPr>
          <a:lstStyle>
            <a:lvl1pPr>
              <a:buNone/>
              <a:defRPr sz="2400"/>
            </a:lvl1pPr>
            <a:lvl2pPr>
              <a:defRPr sz="2000"/>
            </a:lvl2pPr>
            <a:lvl3pPr>
              <a:defRPr sz="2000"/>
            </a:lvl3pPr>
            <a:lvl4pPr>
              <a:defRPr sz="2000"/>
            </a:lvl4pPr>
            <a:lvl5pPr>
              <a:defRPr sz="2000"/>
            </a:lvl5pPr>
          </a:lstStyle>
          <a:p>
            <a:pPr lvl="0" rt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rtlCol="0">
            <a:noAutofit/>
          </a:bodyPr>
          <a:lstStyle/>
          <a:p>
            <a:pPr rtl="0"/>
            <a:r>
              <a:rPr lang="en-US"/>
              <a:t>Click icon to add picture</a:t>
            </a:r>
            <a:endParaRPr lang="en-GB"/>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rtlCol="0">
            <a:noAutofit/>
          </a:bodyPr>
          <a:lstStyle/>
          <a:p>
            <a:pPr rtl="0"/>
            <a:r>
              <a:rPr lang="en-GB"/>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rtlCol="0">
            <a:noAutofit/>
          </a:bodyPr>
          <a:lstStyle/>
          <a:p>
            <a:pPr rtl="0"/>
            <a:r>
              <a:rPr lang="en-GB"/>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rtlCol="0">
            <a:noAutofit/>
          </a:bodyPr>
          <a:lstStyle/>
          <a:p>
            <a:pPr rtl="0"/>
            <a:r>
              <a:rPr lang="en-GB"/>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rtlCol="0">
            <a:noAutofit/>
          </a:bodyPr>
          <a:lstStyle/>
          <a:p>
            <a:pPr rtl="0"/>
            <a:r>
              <a:rPr lang="en-US"/>
              <a:t>Click icon to add picture</a:t>
            </a:r>
            <a:endParaRPr lang="en-GB"/>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rtlCol="0">
            <a:noAutofit/>
          </a:bodyPr>
          <a:lstStyle/>
          <a:p>
            <a:pPr rtl="0"/>
            <a:r>
              <a:rPr lang="en-US"/>
              <a:t>Click icon to add picture</a:t>
            </a:r>
            <a:endParaRPr lang="en-GB"/>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rtlCol="0">
            <a:noAutofit/>
          </a:bodyPr>
          <a:lstStyle/>
          <a:p>
            <a:pPr rtl="0"/>
            <a:r>
              <a:rPr lang="en-US"/>
              <a:t>Click icon to add picture</a:t>
            </a:r>
            <a:endParaRPr lang="en-GB"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rtlCol="0">
            <a:noAutofit/>
          </a:bodyPr>
          <a:lstStyle/>
          <a:p>
            <a:pPr rtl="0"/>
            <a:r>
              <a:rPr lang="en-US"/>
              <a:t>Click icon to add picture</a:t>
            </a:r>
            <a:endParaRPr lang="en-GB"/>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rtlCol="0">
            <a:noAutofit/>
          </a:bodyPr>
          <a:lstStyle>
            <a:lvl1pPr>
              <a:buNone/>
              <a:defRPr sz="2000" b="1"/>
            </a:lvl1pPr>
          </a:lstStyle>
          <a:p>
            <a:pPr lvl="0" rtl="0"/>
            <a:r>
              <a:rPr lang="en-GB"/>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rtlCol="0">
            <a:noAutofit/>
          </a:bodyPr>
          <a:lstStyle>
            <a:lvl1pPr>
              <a:buNone/>
              <a:defRPr sz="1800"/>
            </a:lvl1pPr>
          </a:lstStyle>
          <a:p>
            <a:pPr lvl="0" rtl="0"/>
            <a:r>
              <a:rPr lang="en-GB"/>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rtlCol="0">
            <a:noAutofit/>
          </a:bodyPr>
          <a:lstStyle>
            <a:lvl1pPr>
              <a:buNone/>
              <a:defRPr sz="2000" b="1"/>
            </a:lvl1pPr>
          </a:lstStyle>
          <a:p>
            <a:pPr lvl="0" rtl="0"/>
            <a:r>
              <a:rPr lang="en-GB"/>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rtlCol="0">
            <a:noAutofit/>
          </a:bodyPr>
          <a:lstStyle>
            <a:lvl1pPr>
              <a:buNone/>
              <a:defRPr sz="1800"/>
            </a:lvl1pPr>
          </a:lstStyle>
          <a:p>
            <a:pPr lvl="0" rtl="0"/>
            <a:r>
              <a:rPr lang="en-GB"/>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rtlCol="0">
            <a:noAutofit/>
          </a:bodyPr>
          <a:lstStyle>
            <a:lvl1pPr>
              <a:buNone/>
              <a:defRPr sz="2000" b="1"/>
            </a:lvl1pPr>
          </a:lstStyle>
          <a:p>
            <a:pPr lvl="0" rtl="0"/>
            <a:r>
              <a:rPr lang="en-GB"/>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rtlCol="0">
            <a:noAutofit/>
          </a:bodyPr>
          <a:lstStyle>
            <a:lvl1pPr>
              <a:buNone/>
              <a:defRPr sz="1800"/>
            </a:lvl1pPr>
          </a:lstStyle>
          <a:p>
            <a:pPr lvl="0" rtl="0"/>
            <a:r>
              <a:rPr lang="en-GB"/>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rtlCol="0">
            <a:noAutofit/>
          </a:bodyPr>
          <a:lstStyle>
            <a:lvl1pPr>
              <a:buNone/>
              <a:defRPr sz="2000" b="1"/>
            </a:lvl1pPr>
          </a:lstStyle>
          <a:p>
            <a:pPr lvl="0" rtl="0"/>
            <a:r>
              <a:rPr lang="en-GB"/>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rtlCol="0">
            <a:noAutofit/>
          </a:bodyPr>
          <a:lstStyle>
            <a:lvl1pPr>
              <a:buNone/>
              <a:defRPr sz="1800"/>
            </a:lvl1pPr>
          </a:lstStyle>
          <a:p>
            <a:pPr lvl="0" rtl="0"/>
            <a:r>
              <a:rPr lang="en-GB"/>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rtlCol="0">
            <a:noAutofit/>
          </a:bodyPr>
          <a:lstStyle/>
          <a:p>
            <a:pPr rtl="0"/>
            <a:r>
              <a:rPr lang="en-GB"/>
              <a:t>Tuesday, February 2, 20XX</a:t>
            </a:r>
            <a:endParaRPr lang="en-GB"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rtlCol="0">
            <a:noAutofit/>
          </a:bodyPr>
          <a:lstStyle/>
          <a:p>
            <a:pPr rtl="0"/>
            <a:r>
              <a:rPr lang="en-GB"/>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n-GB"/>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rtl="0"/>
            <a:endParaRPr lang="en-GB"/>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GB" sz="4800" dirty="0"/>
            </a:lvl1pPr>
          </a:lstStyle>
          <a:p>
            <a:pPr lvl="0" rtl="0">
              <a:lnSpc>
                <a:spcPct val="100000"/>
              </a:lnSpc>
            </a:pPr>
            <a:r>
              <a:rPr lang="en-US"/>
              <a:t>Click to edit Master title style</a:t>
            </a:r>
            <a:endParaRPr lang="en-GB"/>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rtlCol="0"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rtlCol="0">
            <a:noAutofit/>
          </a:bodyPr>
          <a:lstStyle>
            <a:lvl1pPr>
              <a:defRPr sz="2400"/>
            </a:lvl1pPr>
            <a:lvl2pPr>
              <a:defRPr sz="1600"/>
            </a:lvl2pPr>
            <a:lvl3pPr>
              <a:defRPr sz="1600"/>
            </a:lvl3pPr>
            <a:lvl4pPr>
              <a:defRPr sz="1600"/>
            </a:lvl4pPr>
            <a:lvl5pPr>
              <a:defRPr sz="16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GB" sz="1400" b="0" cap="all" spc="200" baseline="0" dirty="0">
                <a:solidFill>
                  <a:schemeClr val="tx1"/>
                </a:solidFill>
              </a:defRPr>
            </a:lvl1pPr>
          </a:lstStyle>
          <a:p>
            <a:pPr marL="228600" lvl="0" indent="-228600" rtl="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rtlCol="0">
            <a:noAutofit/>
          </a:bodyPr>
          <a:lstStyle>
            <a:lvl1pPr>
              <a:defRPr sz="2400"/>
            </a:lvl1pPr>
            <a:lvl2pPr>
              <a:defRPr sz="1600"/>
            </a:lvl2pPr>
            <a:lvl3pPr>
              <a:defRPr sz="1600"/>
            </a:lvl3pPr>
            <a:lvl4pPr>
              <a:defRPr sz="1600"/>
            </a:lvl4pPr>
            <a:lvl5pPr>
              <a:defRPr sz="16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rtlCol="0">
            <a:noAutofit/>
          </a:bodyPr>
          <a:lstStyle/>
          <a:p>
            <a:pPr rtl="0"/>
            <a:r>
              <a:rPr lang="en-GB"/>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rtlCol="0">
            <a:noAutofit/>
          </a:bodyPr>
          <a:lstStyle/>
          <a:p>
            <a:pPr rtl="0"/>
            <a:r>
              <a:rPr lang="en-GB"/>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rtlCol="0">
            <a:noAutofit/>
          </a:bodyPr>
          <a:lstStyle/>
          <a:p>
            <a:pPr rtl="0"/>
            <a:fld id="{DBA1B0FB-D917-4C8C-928F-313BD683BF39}" type="slidenum">
              <a:rPr lang="en-GB" smtClean="0"/>
              <a:t>‹#›</a:t>
            </a:fld>
            <a:endParaRPr lang="en-GB"/>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rtl="0">
              <a:lnSpc>
                <a:spcPct val="100000"/>
              </a:lnSpc>
            </a:pPr>
            <a:r>
              <a:rPr lang="en-US"/>
              <a:t>Click to edit Master title style</a:t>
            </a:r>
            <a:endParaRPr lang="en-GB"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pPr rtl="0"/>
            <a:r>
              <a:rPr lang="en-GB"/>
              <a:t>Tuesday, February 2, 20XX</a:t>
            </a:r>
            <a:endParaRPr lang="en-GB"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pPr rtl="0"/>
            <a:r>
              <a:rPr lang="en-GB"/>
              <a:t>Sample Footer Text</a:t>
            </a:r>
            <a:endParaRPr lang="en-GB"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pPr rtl="0"/>
            <a:fld id="{DBA1B0FB-D917-4C8C-928F-313BD683BF39}" type="slidenum">
              <a:rPr lang="en-GB" smtClean="0"/>
              <a:pPr/>
              <a:t>‹#›</a:t>
            </a:fld>
            <a:endParaRPr lang="en-GB"/>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GB"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datasets/jsphyg/star-wars" TargetMode="External"/><Relationship Id="rId7" Type="http://schemas.openxmlformats.org/officeDocument/2006/relationships/hyperlink" Target="https://www.figma.com/community/file/1210654293667145015/starwars" TargetMode="External"/><Relationship Id="rId2" Type="http://schemas.openxmlformats.org/officeDocument/2006/relationships/hyperlink" Target="https://starwars.fandom.com/wiki/Main_Page" TargetMode="External"/><Relationship Id="rId1" Type="http://schemas.openxmlformats.org/officeDocument/2006/relationships/slideLayout" Target="../slideLayouts/slideLayout6.xml"/><Relationship Id="rId6" Type="http://schemas.openxmlformats.org/officeDocument/2006/relationships/hyperlink" Target="https://holonetgalacticmap-frontend.vercel.app/planets/table" TargetMode="External"/><Relationship Id="rId5" Type="http://schemas.openxmlformats.org/officeDocument/2006/relationships/hyperlink" Target="https://github.com/vastava/starwars-timeline" TargetMode="External"/><Relationship Id="rId4" Type="http://schemas.openxmlformats.org/officeDocument/2006/relationships/hyperlink" Target="https://swapi.co/"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srcRect t="5000" b="5000"/>
          <a:stretch/>
        </p:blipFill>
        <p:spPr>
          <a:xfrm>
            <a:off x="0" y="0"/>
            <a:ext cx="12192000" cy="6858000"/>
          </a:xfrm>
          <a:noFill/>
        </p:spPr>
      </p:pic>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a:xfrm>
            <a:off x="550863" y="6507212"/>
            <a:ext cx="2628900" cy="153888"/>
          </a:xfrm>
        </p:spPr>
        <p:txBody>
          <a:bodyPr wrap="square" rtlCol="0" anchor="ctr">
            <a:normAutofit/>
          </a:bodyPr>
          <a:lstStyle/>
          <a:p>
            <a:pPr rtl="0">
              <a:spcAft>
                <a:spcPts val="600"/>
              </a:spcAft>
            </a:pPr>
            <a:r>
              <a:rPr lang="it-IT" noProof="0" dirty="0"/>
              <a:t>Patrizia Rohr</a:t>
            </a:r>
          </a:p>
        </p:txBody>
      </p:sp>
      <p:sp>
        <p:nvSpPr>
          <p:cNvPr id="3" name="Footer Placeholder 2">
            <a:extLst>
              <a:ext uri="{FF2B5EF4-FFF2-40B4-BE49-F238E27FC236}">
                <a16:creationId xmlns:a16="http://schemas.microsoft.com/office/drawing/2014/main" id="{7F7F653B-90B5-4F47-A33F-93DCB2EF68C2}"/>
              </a:ext>
            </a:extLst>
          </p:cNvPr>
          <p:cNvSpPr>
            <a:spLocks noGrp="1"/>
          </p:cNvSpPr>
          <p:nvPr>
            <p:ph type="ftr" sz="quarter" idx="11"/>
          </p:nvPr>
        </p:nvSpPr>
        <p:spPr>
          <a:xfrm>
            <a:off x="3359150" y="6507212"/>
            <a:ext cx="6379210" cy="153888"/>
          </a:xfrm>
        </p:spPr>
        <p:txBody>
          <a:bodyPr wrap="square" rtlCol="0" anchor="ctr">
            <a:normAutofit/>
          </a:bodyPr>
          <a:lstStyle/>
          <a:p>
            <a:pPr rtl="0">
              <a:spcAft>
                <a:spcPts val="600"/>
              </a:spcAft>
            </a:pPr>
            <a:r>
              <a:rPr lang="it-IT" noProof="0" dirty="0"/>
              <a:t>June 2025</a:t>
            </a:r>
          </a:p>
        </p:txBody>
      </p:sp>
      <p:sp>
        <p:nvSpPr>
          <p:cNvPr id="31" name="Slide Number Placeholder 4">
            <a:extLst>
              <a:ext uri="{FF2B5EF4-FFF2-40B4-BE49-F238E27FC236}">
                <a16:creationId xmlns:a16="http://schemas.microsoft.com/office/drawing/2014/main" id="{1E053BDE-0934-D54D-15C1-F59EA30D541C}"/>
              </a:ext>
            </a:extLst>
          </p:cNvPr>
          <p:cNvSpPr>
            <a:spLocks noGrp="1"/>
          </p:cNvSpPr>
          <p:nvPr>
            <p:ph type="sldNum" sz="quarter" idx="12"/>
          </p:nvPr>
        </p:nvSpPr>
        <p:spPr>
          <a:xfrm>
            <a:off x="9948863" y="6507212"/>
            <a:ext cx="1692274" cy="153888"/>
          </a:xfrm>
        </p:spPr>
        <p:txBody>
          <a:bodyPr wrap="square" anchor="ctr">
            <a:normAutofit/>
          </a:bodyPr>
          <a:lstStyle/>
          <a:p>
            <a:pPr rtl="0">
              <a:spcAft>
                <a:spcPts val="600"/>
              </a:spcAft>
            </a:pPr>
            <a:fld id="{DBA1B0FB-D917-4C8C-928F-313BD683BF39}" type="slidenum">
              <a:rPr lang="it-IT" noProof="0" smtClean="0"/>
              <a:pPr rtl="0">
                <a:spcAft>
                  <a:spcPts val="600"/>
                </a:spcAft>
              </a:pPr>
              <a:t>1</a:t>
            </a:fld>
            <a:endParaRPr lang="it-IT" noProof="0" dirty="0"/>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r>
              <a:rPr lang="it-IT" noProof="0" dirty="0"/>
              <a:t>Star Wars  discovery</a:t>
            </a:r>
            <a:endParaRPr lang="it-IT" kern="1200" noProof="0" dirty="0"/>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16724"/>
            <a:ext cx="5437187" cy="2265216"/>
          </a:xfrm>
        </p:spPr>
        <p:txBody>
          <a:bodyPr vert="horz" wrap="square" lIns="0" tIns="0" rIns="0" bIns="0" rtlCol="0">
            <a:normAutofit/>
          </a:bodyPr>
          <a:lstStyle/>
          <a:p>
            <a:pPr marL="0" indent="0"/>
            <a:r>
              <a:rPr lang="it-IT" noProof="0" dirty="0"/>
              <a:t>analisi dati e visual storytelling</a:t>
            </a:r>
            <a:endParaRPr lang="it-IT" kern="1200" noProof="0" dirty="0"/>
          </a:p>
        </p:txBody>
      </p:sp>
    </p:spTree>
    <p:extLst>
      <p:ext uri="{BB962C8B-B14F-4D97-AF65-F5344CB8AC3E}">
        <p14:creationId xmlns:p14="http://schemas.microsoft.com/office/powerpoint/2010/main" val="560021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rgbClr val="0F0F1C"/>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E174092-82D3-44E0-8948-4096232ED0A7}"/>
              </a:ext>
            </a:extLst>
          </p:cNvPr>
          <p:cNvSpPr>
            <a:spLocks noGrp="1"/>
          </p:cNvSpPr>
          <p:nvPr>
            <p:ph type="ctrTitle"/>
          </p:nvPr>
        </p:nvSpPr>
        <p:spPr>
          <a:xfrm>
            <a:off x="7999414" y="1051551"/>
            <a:ext cx="3565524" cy="2384898"/>
          </a:xfrm>
        </p:spPr>
        <p:txBody>
          <a:bodyPr wrap="square" rtlCol="0" anchor="b">
            <a:normAutofit/>
          </a:bodyPr>
          <a:lstStyle/>
          <a:p>
            <a:pPr rtl="0"/>
            <a:r>
              <a:rPr lang="it-IT" noProof="0" dirty="0"/>
              <a:t>Scopo del progetto</a:t>
            </a:r>
          </a:p>
        </p:txBody>
      </p:sp>
      <p:pic>
        <p:nvPicPr>
          <p:cNvPr id="8" name="Picture Placeholder 7">
            <a:extLst>
              <a:ext uri="{FF2B5EF4-FFF2-40B4-BE49-F238E27FC236}">
                <a16:creationId xmlns:a16="http://schemas.microsoft.com/office/drawing/2014/main" id="{16577E6A-8EBD-0A14-3667-ECF50D827D55}"/>
              </a:ext>
            </a:extLst>
          </p:cNvPr>
          <p:cNvPicPr>
            <a:picLocks noGrp="1" noChangeAspect="1"/>
          </p:cNvPicPr>
          <p:nvPr>
            <p:ph type="pic" sz="quarter" idx="13"/>
          </p:nvPr>
        </p:nvPicPr>
        <p:blipFill>
          <a:blip r:embed="rId2"/>
          <a:srcRect l="16045" r="16045"/>
          <a:stretch/>
        </p:blipFill>
        <p:spPr>
          <a:xfrm>
            <a:off x="366" y="0"/>
            <a:ext cx="7451628" cy="6858000"/>
          </a:xfrm>
          <a:noFill/>
        </p:spPr>
      </p:pic>
      <p:sp>
        <p:nvSpPr>
          <p:cNvPr id="3" name="Content Placeholder 2">
            <a:extLst>
              <a:ext uri="{FF2B5EF4-FFF2-40B4-BE49-F238E27FC236}">
                <a16:creationId xmlns:a16="http://schemas.microsoft.com/office/drawing/2014/main" id="{EB06EC52-B59D-FB05-6A1A-EA545B5D39C5}"/>
              </a:ext>
            </a:extLst>
          </p:cNvPr>
          <p:cNvSpPr>
            <a:spLocks noGrp="1"/>
          </p:cNvSpPr>
          <p:nvPr>
            <p:ph type="body" sz="quarter" idx="14"/>
          </p:nvPr>
        </p:nvSpPr>
        <p:spPr>
          <a:xfrm>
            <a:off x="7999414" y="3850054"/>
            <a:ext cx="3565524" cy="1731963"/>
          </a:xfrm>
        </p:spPr>
        <p:txBody>
          <a:bodyPr wrap="square">
            <a:normAutofit fontScale="92500" lnSpcReduction="20000"/>
          </a:bodyPr>
          <a:lstStyle/>
          <a:p>
            <a:pPr marL="0" indent="0"/>
            <a:r>
              <a:rPr lang="it-IT" sz="1700" noProof="0" dirty="0"/>
              <a:t>Un’analisi di eventi, personaggi,</a:t>
            </a:r>
          </a:p>
          <a:p>
            <a:pPr marL="0" indent="0"/>
            <a:r>
              <a:rPr lang="it-IT" sz="1700" noProof="0" dirty="0"/>
              <a:t>pianeti e oggetti dell’universo Star Wars</a:t>
            </a:r>
          </a:p>
          <a:p>
            <a:pPr marL="0" indent="0"/>
            <a:r>
              <a:rPr lang="it-IT" sz="1700" noProof="0" dirty="0"/>
              <a:t>per costruire un'esperienza interattiva,</a:t>
            </a:r>
          </a:p>
          <a:p>
            <a:pPr marL="0" indent="0"/>
            <a:r>
              <a:rPr lang="it-IT" sz="1700" noProof="0" dirty="0"/>
              <a:t>tematica, accessibile e coinvolgente.</a:t>
            </a:r>
          </a:p>
          <a:p>
            <a:pPr marL="0" indent="0"/>
            <a:endParaRPr lang="it-IT" sz="1700" noProof="0" dirty="0"/>
          </a:p>
        </p:txBody>
      </p:sp>
      <p:sp>
        <p:nvSpPr>
          <p:cNvPr id="6" name="Slide Number Placeholder 5" hidden="1">
            <a:extLst>
              <a:ext uri="{FF2B5EF4-FFF2-40B4-BE49-F238E27FC236}">
                <a16:creationId xmlns:a16="http://schemas.microsoft.com/office/drawing/2014/main" id="{705C33DF-36C9-49E9-B48D-A320B179C4D4}"/>
              </a:ext>
            </a:extLst>
          </p:cNvPr>
          <p:cNvSpPr>
            <a:spLocks noGrp="1"/>
          </p:cNvSpPr>
          <p:nvPr>
            <p:ph type="sldNum" sz="quarter" idx="4294967295"/>
          </p:nvPr>
        </p:nvSpPr>
        <p:spPr>
          <a:xfrm>
            <a:off x="9948863" y="6507212"/>
            <a:ext cx="1692274" cy="153888"/>
          </a:xfrm>
        </p:spPr>
        <p:txBody>
          <a:bodyPr wrap="square" rtlCol="0" anchor="ctr">
            <a:normAutofit/>
          </a:bodyPr>
          <a:lstStyle/>
          <a:p>
            <a:pPr rtl="0">
              <a:spcAft>
                <a:spcPts val="600"/>
              </a:spcAft>
            </a:pPr>
            <a:fld id="{DBA1B0FB-D917-4C8C-928F-313BD683BF39}" type="slidenum">
              <a:rPr lang="it-IT" noProof="0" smtClean="0"/>
              <a:pPr rtl="0">
                <a:spcAft>
                  <a:spcPts val="600"/>
                </a:spcAft>
              </a:pPr>
              <a:t>2</a:t>
            </a:fld>
            <a:endParaRPr lang="it-IT" noProof="0" dirty="0"/>
          </a:p>
        </p:txBody>
      </p:sp>
      <p:sp>
        <p:nvSpPr>
          <p:cNvPr id="17" name="Slide Number Placeholder 6" hidden="1">
            <a:extLst>
              <a:ext uri="{FF2B5EF4-FFF2-40B4-BE49-F238E27FC236}">
                <a16:creationId xmlns:a16="http://schemas.microsoft.com/office/drawing/2014/main" id="{ED5F0881-E5F6-5949-2EAB-CC4215ACB0DF}"/>
              </a:ext>
            </a:extLst>
          </p:cNvPr>
          <p:cNvSpPr>
            <a:spLocks noGrp="1"/>
          </p:cNvSpPr>
          <p:nvPr>
            <p:ph type="sldNum" sz="quarter" idx="4294967295"/>
          </p:nvPr>
        </p:nvSpPr>
        <p:spPr>
          <a:xfrm>
            <a:off x="9948863" y="6507212"/>
            <a:ext cx="1692274" cy="153888"/>
          </a:xfrm>
        </p:spPr>
        <p:txBody>
          <a:bodyPr/>
          <a:lstStyle/>
          <a:p>
            <a:pPr rtl="0">
              <a:spcAft>
                <a:spcPts val="600"/>
              </a:spcAft>
            </a:pPr>
            <a:fld id="{DBA1B0FB-D917-4C8C-928F-313BD683BF39}" type="slidenum">
              <a:rPr lang="it-IT" noProof="0" smtClean="0"/>
              <a:pPr rtl="0">
                <a:spcAft>
                  <a:spcPts val="600"/>
                </a:spcAft>
              </a:pPr>
              <a:t>2</a:t>
            </a:fld>
            <a:endParaRPr lang="it-IT" noProof="0" dirty="0"/>
          </a:p>
        </p:txBody>
      </p:sp>
    </p:spTree>
    <p:extLst>
      <p:ext uri="{BB962C8B-B14F-4D97-AF65-F5344CB8AC3E}">
        <p14:creationId xmlns:p14="http://schemas.microsoft.com/office/powerpoint/2010/main" val="3740286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rgbClr val="0F0F1C"/>
        </a:solidFill>
        <a:effectLst/>
      </p:bgPr>
    </p:bg>
    <p:spTree>
      <p:nvGrpSpPr>
        <p:cNvPr id="1" name="">
          <a:extLst>
            <a:ext uri="{FF2B5EF4-FFF2-40B4-BE49-F238E27FC236}">
              <a16:creationId xmlns:a16="http://schemas.microsoft.com/office/drawing/2014/main" id="{C6FC1A05-7546-B49A-FC4E-AFF5A6E81182}"/>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3250E205-86F5-A778-7908-A5FF3DE6E4B8}"/>
              </a:ext>
            </a:extLst>
          </p:cNvPr>
          <p:cNvSpPr>
            <a:spLocks noGrp="1"/>
          </p:cNvSpPr>
          <p:nvPr>
            <p:ph type="title"/>
          </p:nvPr>
        </p:nvSpPr>
        <p:spPr>
          <a:xfrm>
            <a:off x="550862" y="549275"/>
            <a:ext cx="11091600" cy="822325"/>
          </a:xfrm>
        </p:spPr>
        <p:txBody>
          <a:bodyPr rtlCol="0"/>
          <a:lstStyle/>
          <a:p>
            <a:pPr rtl="0"/>
            <a:r>
              <a:rPr lang="it-IT" noProof="0" dirty="0"/>
              <a:t>Fonti dati e strumenti utilizzati</a:t>
            </a:r>
          </a:p>
        </p:txBody>
      </p:sp>
      <p:sp>
        <p:nvSpPr>
          <p:cNvPr id="6" name="Slide Number Placeholder 5">
            <a:extLst>
              <a:ext uri="{FF2B5EF4-FFF2-40B4-BE49-F238E27FC236}">
                <a16:creationId xmlns:a16="http://schemas.microsoft.com/office/drawing/2014/main" id="{53FB39A2-F1EA-744D-20C6-730A7418CAB9}"/>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it-IT" noProof="0" smtClean="0"/>
              <a:pPr rtl="0"/>
              <a:t>3</a:t>
            </a:fld>
            <a:endParaRPr lang="it-IT" noProof="0" dirty="0"/>
          </a:p>
        </p:txBody>
      </p:sp>
      <p:sp>
        <p:nvSpPr>
          <p:cNvPr id="3" name="Content Placeholder 2">
            <a:extLst>
              <a:ext uri="{FF2B5EF4-FFF2-40B4-BE49-F238E27FC236}">
                <a16:creationId xmlns:a16="http://schemas.microsoft.com/office/drawing/2014/main" id="{B5BE724B-03FF-3F3F-8AD0-D66627B50209}"/>
              </a:ext>
            </a:extLst>
          </p:cNvPr>
          <p:cNvSpPr>
            <a:spLocks noGrp="1"/>
          </p:cNvSpPr>
          <p:nvPr>
            <p:ph idx="1"/>
          </p:nvPr>
        </p:nvSpPr>
        <p:spPr>
          <a:xfrm>
            <a:off x="550863" y="1959311"/>
            <a:ext cx="11090274" cy="3979625"/>
          </a:xfrm>
        </p:spPr>
        <p:txBody>
          <a:bodyPr anchor="ctr"/>
          <a:lstStyle/>
          <a:p>
            <a:pPr algn="just"/>
            <a:r>
              <a:rPr lang="it-IT" sz="1800" noProof="0" dirty="0"/>
              <a:t>Wookieepedia 			</a:t>
            </a:r>
            <a:r>
              <a:rPr lang="it-IT" sz="1800" noProof="0" dirty="0">
                <a:hlinkClick r:id="rId2"/>
              </a:rPr>
              <a:t>https://starwars.fandom.com/wiki/Main_Page</a:t>
            </a:r>
            <a:endParaRPr lang="it-IT" sz="1800" noProof="0" dirty="0"/>
          </a:p>
          <a:p>
            <a:pPr algn="just"/>
            <a:r>
              <a:rPr lang="it-IT" sz="1800" noProof="0" dirty="0"/>
              <a:t>StarWars Dataverse		</a:t>
            </a:r>
            <a:r>
              <a:rPr lang="it-IT" sz="1800" noProof="0" dirty="0">
                <a:hlinkClick r:id="rId3"/>
              </a:rPr>
              <a:t>https://www.kaggle.com/datasets/jsphyg/star-wars</a:t>
            </a:r>
            <a:r>
              <a:rPr lang="it-IT" sz="1800" noProof="0" dirty="0"/>
              <a:t> </a:t>
            </a:r>
          </a:p>
          <a:p>
            <a:pPr algn="just"/>
            <a:r>
              <a:rPr lang="it-IT" sz="1800" noProof="0" dirty="0"/>
              <a:t>Swapi 				</a:t>
            </a:r>
            <a:r>
              <a:rPr lang="it-IT" sz="1800" noProof="0" dirty="0">
                <a:hlinkClick r:id="rId4"/>
              </a:rPr>
              <a:t>https://swapi.co/</a:t>
            </a:r>
            <a:endParaRPr lang="it-IT" sz="1800" noProof="0" dirty="0"/>
          </a:p>
          <a:p>
            <a:pPr algn="just"/>
            <a:r>
              <a:rPr lang="it-IT" sz="1800" noProof="0" dirty="0"/>
              <a:t>Vastava				</a:t>
            </a:r>
            <a:r>
              <a:rPr lang="it-IT" sz="1800" noProof="0" dirty="0">
                <a:hlinkClick r:id="rId5"/>
              </a:rPr>
              <a:t>https://github.com/vastava/starwars-timeline</a:t>
            </a:r>
            <a:endParaRPr lang="it-IT" sz="1800" noProof="0" dirty="0"/>
          </a:p>
          <a:p>
            <a:pPr algn="just"/>
            <a:r>
              <a:rPr lang="it-IT" sz="1800" noProof="0" dirty="0"/>
              <a:t>Holonet Galactic Encyclopedia	</a:t>
            </a:r>
            <a:r>
              <a:rPr lang="it-IT" sz="1800" noProof="0" dirty="0">
                <a:hlinkClick r:id="rId6"/>
              </a:rPr>
              <a:t>https://holonetgalacticmap-frontend.vercel.app/planets/table</a:t>
            </a:r>
            <a:endParaRPr lang="it-IT" sz="1800" noProof="0" dirty="0"/>
          </a:p>
          <a:p>
            <a:pPr algn="just"/>
            <a:r>
              <a:rPr lang="it-IT" sz="1800" noProof="0" dirty="0"/>
              <a:t>Figma				</a:t>
            </a:r>
            <a:r>
              <a:rPr lang="it-IT" sz="1800" noProof="0" dirty="0">
                <a:hlinkClick r:id="rId7"/>
              </a:rPr>
              <a:t>https://www.figma.com/community/file/1210654293667145015/starwars</a:t>
            </a:r>
            <a:r>
              <a:rPr lang="it-IT" sz="1800" noProof="0" dirty="0"/>
              <a:t> </a:t>
            </a:r>
          </a:p>
          <a:p>
            <a:pPr algn="just"/>
            <a:r>
              <a:rPr lang="it-IT" sz="1800" noProof="0" dirty="0"/>
              <a:t>Excel/Python/PowerQuery		Webscraping e pulizia dati</a:t>
            </a:r>
          </a:p>
          <a:p>
            <a:pPr algn="just"/>
            <a:r>
              <a:rPr lang="it-IT" sz="1800" noProof="0" dirty="0"/>
              <a:t>PowerBI/DAX/Figma		Modellazione e visualizzazione dati</a:t>
            </a:r>
          </a:p>
        </p:txBody>
      </p:sp>
    </p:spTree>
    <p:extLst>
      <p:ext uri="{BB962C8B-B14F-4D97-AF65-F5344CB8AC3E}">
        <p14:creationId xmlns:p14="http://schemas.microsoft.com/office/powerpoint/2010/main" val="1514297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rgbClr val="0F0F1C"/>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2" y="549275"/>
            <a:ext cx="11091600" cy="1332000"/>
          </a:xfrm>
        </p:spPr>
        <p:txBody>
          <a:bodyPr rtlCol="0"/>
          <a:lstStyle/>
          <a:p>
            <a:pPr rtl="0"/>
            <a:r>
              <a:rPr lang="it-IT" noProof="0" dirty="0"/>
              <a:t>Timeline</a:t>
            </a:r>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2639833869"/>
              </p:ext>
            </p:extLst>
          </p:nvPr>
        </p:nvGraphicFramePr>
        <p:xfrm>
          <a:off x="550863" y="1352550"/>
          <a:ext cx="11090275" cy="47402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it-IT" noProof="0" smtClean="0"/>
              <a:pPr rtl="0"/>
              <a:t>4</a:t>
            </a:fld>
            <a:endParaRPr lang="it-IT" noProof="0" dirty="0"/>
          </a:p>
        </p:txBody>
      </p:sp>
    </p:spTree>
    <p:extLst>
      <p:ext uri="{BB962C8B-B14F-4D97-AF65-F5344CB8AC3E}">
        <p14:creationId xmlns:p14="http://schemas.microsoft.com/office/powerpoint/2010/main" val="2624630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rgbClr val="0F0F1C"/>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rtlCol="0">
            <a:normAutofit/>
          </a:bodyPr>
          <a:lstStyle/>
          <a:p>
            <a:pPr rtl="0"/>
            <a:r>
              <a:rPr lang="it-IT" noProof="0" dirty="0"/>
              <a:t>Scelte stilistiche </a:t>
            </a:r>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11090274" cy="3515555"/>
          </a:xfrm>
        </p:spPr>
        <p:txBody>
          <a:bodyPr rtlCol="0"/>
          <a:lstStyle/>
          <a:p>
            <a:pPr rtl="0"/>
            <a:r>
              <a:rPr lang="it-IT" noProof="0" dirty="0"/>
              <a:t>Si e’ cercato di ricreare, nei limiti dello strumento PowerBI, un tema che richiamasse il soggetto dell’analisi, anche tramiti strumenti aggiuntivi come Figma</a:t>
            </a:r>
          </a:p>
          <a:p>
            <a:pPr rtl="0"/>
            <a:r>
              <a:rPr lang="it-IT" noProof="0" dirty="0"/>
              <a:t>Font, colori e visual vogliono riprendere uno stile futuristico e “fantascientifico”</a:t>
            </a:r>
          </a:p>
          <a:p>
            <a:pPr rtl="0"/>
            <a:r>
              <a:rPr lang="it-IT" noProof="0" dirty="0"/>
              <a:t>Al tempo stesso, l’utilizzo di sfondi a tema per ogni pagina richiamano lo stile di un “atlante visuale” dell’universo Star Wars.</a:t>
            </a:r>
          </a:p>
          <a:p>
            <a:pPr rtl="0"/>
            <a:r>
              <a:rPr lang="it-IT" noProof="0" dirty="0"/>
              <a:t>Si e’ avuta cura di ogni minimo particolare, dai visual alle icone e ai filtri, per garantire una continuita’ di tema attraverso ogni pagina del report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it-IT" noProof="0" smtClean="0"/>
              <a:pPr rtl="0"/>
              <a:t>5</a:t>
            </a:fld>
            <a:endParaRPr lang="it-IT" noProof="0" dirty="0"/>
          </a:p>
        </p:txBody>
      </p:sp>
    </p:spTree>
    <p:extLst>
      <p:ext uri="{BB962C8B-B14F-4D97-AF65-F5344CB8AC3E}">
        <p14:creationId xmlns:p14="http://schemas.microsoft.com/office/powerpoint/2010/main" val="3891345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rgbClr val="0F0F1C"/>
        </a:solidFill>
        <a:effectLst/>
      </p:bgPr>
    </p:bg>
    <p:spTree>
      <p:nvGrpSpPr>
        <p:cNvPr id="1" name="">
          <a:extLst>
            <a:ext uri="{FF2B5EF4-FFF2-40B4-BE49-F238E27FC236}">
              <a16:creationId xmlns:a16="http://schemas.microsoft.com/office/drawing/2014/main" id="{649CA396-298D-D87C-08C1-1D371DEBD89A}"/>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EBAA919C-AF06-0DF3-0BDF-26C8700F6A31}"/>
              </a:ext>
            </a:extLst>
          </p:cNvPr>
          <p:cNvSpPr>
            <a:spLocks noGrp="1"/>
          </p:cNvSpPr>
          <p:nvPr>
            <p:ph type="title"/>
          </p:nvPr>
        </p:nvSpPr>
        <p:spPr>
          <a:xfrm>
            <a:off x="550862" y="549275"/>
            <a:ext cx="11097551" cy="1332000"/>
          </a:xfrm>
        </p:spPr>
        <p:txBody>
          <a:bodyPr rtlCol="0">
            <a:normAutofit/>
          </a:bodyPr>
          <a:lstStyle/>
          <a:p>
            <a:pPr rtl="0"/>
            <a:r>
              <a:rPr lang="it-IT" noProof="0" dirty="0"/>
              <a:t>Panoramica</a:t>
            </a:r>
          </a:p>
        </p:txBody>
      </p:sp>
      <p:sp>
        <p:nvSpPr>
          <p:cNvPr id="6" name="Slide Number Placeholder 5">
            <a:extLst>
              <a:ext uri="{FF2B5EF4-FFF2-40B4-BE49-F238E27FC236}">
                <a16:creationId xmlns:a16="http://schemas.microsoft.com/office/drawing/2014/main" id="{AEBF10E2-3464-AF1D-4423-1EAFE12F27A7}"/>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it-IT" noProof="0" smtClean="0"/>
              <a:pPr rtl="0"/>
              <a:t>6</a:t>
            </a:fld>
            <a:endParaRPr lang="it-IT" noProof="0" dirty="0"/>
          </a:p>
        </p:txBody>
      </p:sp>
      <p:pic>
        <p:nvPicPr>
          <p:cNvPr id="12" name="Picture 11">
            <a:extLst>
              <a:ext uri="{FF2B5EF4-FFF2-40B4-BE49-F238E27FC236}">
                <a16:creationId xmlns:a16="http://schemas.microsoft.com/office/drawing/2014/main" id="{513C5EE5-9FA8-2E8A-AF29-A006CC539B4E}"/>
              </a:ext>
            </a:extLst>
          </p:cNvPr>
          <p:cNvPicPr>
            <a:picLocks noChangeAspect="1"/>
          </p:cNvPicPr>
          <p:nvPr/>
        </p:nvPicPr>
        <p:blipFill>
          <a:blip r:embed="rId3"/>
          <a:stretch>
            <a:fillRect/>
          </a:stretch>
        </p:blipFill>
        <p:spPr>
          <a:xfrm>
            <a:off x="550862" y="1426989"/>
            <a:ext cx="4750158" cy="2767254"/>
          </a:xfrm>
          <a:prstGeom prst="rect">
            <a:avLst/>
          </a:prstGeom>
          <a:ln>
            <a:solidFill>
              <a:schemeClr val="tx1"/>
            </a:solidFill>
          </a:ln>
          <a:effectLst>
            <a:glow rad="63500">
              <a:schemeClr val="accent2">
                <a:satMod val="175000"/>
                <a:alpha val="40000"/>
              </a:schemeClr>
            </a:glow>
          </a:effectLst>
        </p:spPr>
      </p:pic>
      <p:pic>
        <p:nvPicPr>
          <p:cNvPr id="14" name="Picture 13">
            <a:extLst>
              <a:ext uri="{FF2B5EF4-FFF2-40B4-BE49-F238E27FC236}">
                <a16:creationId xmlns:a16="http://schemas.microsoft.com/office/drawing/2014/main" id="{695ACCE7-D044-C90E-D43A-3D6B3E1D677B}"/>
              </a:ext>
            </a:extLst>
          </p:cNvPr>
          <p:cNvPicPr>
            <a:picLocks noChangeAspect="1"/>
          </p:cNvPicPr>
          <p:nvPr/>
        </p:nvPicPr>
        <p:blipFill>
          <a:blip r:embed="rId4"/>
          <a:stretch>
            <a:fillRect/>
          </a:stretch>
        </p:blipFill>
        <p:spPr>
          <a:xfrm>
            <a:off x="5801717" y="342356"/>
            <a:ext cx="3845666" cy="2169266"/>
          </a:xfrm>
          <a:prstGeom prst="rect">
            <a:avLst/>
          </a:prstGeom>
          <a:ln>
            <a:solidFill>
              <a:schemeClr val="tx1"/>
            </a:solidFill>
          </a:ln>
          <a:effectLst>
            <a:glow rad="63500">
              <a:schemeClr val="accent2">
                <a:satMod val="175000"/>
                <a:alpha val="40000"/>
              </a:schemeClr>
            </a:glow>
          </a:effectLst>
        </p:spPr>
      </p:pic>
      <p:pic>
        <p:nvPicPr>
          <p:cNvPr id="16" name="Picture 15">
            <a:extLst>
              <a:ext uri="{FF2B5EF4-FFF2-40B4-BE49-F238E27FC236}">
                <a16:creationId xmlns:a16="http://schemas.microsoft.com/office/drawing/2014/main" id="{87257E13-864C-0966-ABF3-C1D42FDBB3C4}"/>
              </a:ext>
            </a:extLst>
          </p:cNvPr>
          <p:cNvPicPr>
            <a:picLocks noChangeAspect="1"/>
          </p:cNvPicPr>
          <p:nvPr/>
        </p:nvPicPr>
        <p:blipFill>
          <a:blip r:embed="rId5"/>
          <a:stretch>
            <a:fillRect/>
          </a:stretch>
        </p:blipFill>
        <p:spPr>
          <a:xfrm>
            <a:off x="6127310" y="2978665"/>
            <a:ext cx="5521103" cy="3204082"/>
          </a:xfrm>
          <a:prstGeom prst="rect">
            <a:avLst/>
          </a:prstGeom>
          <a:ln>
            <a:solidFill>
              <a:schemeClr val="tx1"/>
            </a:solidFill>
          </a:ln>
          <a:effectLst>
            <a:glow rad="63500">
              <a:schemeClr val="accent2">
                <a:satMod val="175000"/>
                <a:alpha val="40000"/>
              </a:schemeClr>
            </a:glow>
          </a:effectLst>
        </p:spPr>
      </p:pic>
      <p:sp>
        <p:nvSpPr>
          <p:cNvPr id="19" name="Content Placeholder 9">
            <a:extLst>
              <a:ext uri="{FF2B5EF4-FFF2-40B4-BE49-F238E27FC236}">
                <a16:creationId xmlns:a16="http://schemas.microsoft.com/office/drawing/2014/main" id="{4243A56D-30C0-6BA7-14DA-D3229C2C44ED}"/>
              </a:ext>
            </a:extLst>
          </p:cNvPr>
          <p:cNvSpPr>
            <a:spLocks noGrp="1"/>
          </p:cNvSpPr>
          <p:nvPr>
            <p:ph sz="half" idx="2"/>
          </p:nvPr>
        </p:nvSpPr>
        <p:spPr>
          <a:xfrm>
            <a:off x="665163" y="4441629"/>
            <a:ext cx="4850804" cy="1596546"/>
          </a:xfrm>
        </p:spPr>
        <p:txBody>
          <a:bodyPr rtlCol="0"/>
          <a:lstStyle/>
          <a:p>
            <a:pPr rtl="0"/>
            <a:r>
              <a:rPr lang="it-IT" noProof="0" dirty="0"/>
              <a:t>Filtri, drilldown, drillthrough, slicer, tooltip customizzati, l’immersivita’ del report passa attraverso il maggior numero di strumenti possibili</a:t>
            </a:r>
          </a:p>
        </p:txBody>
      </p:sp>
    </p:spTree>
    <p:extLst>
      <p:ext uri="{BB962C8B-B14F-4D97-AF65-F5344CB8AC3E}">
        <p14:creationId xmlns:p14="http://schemas.microsoft.com/office/powerpoint/2010/main" val="97242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rgbClr val="0F0F1C"/>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7788B34-4190-4916-9048-47720EA5ABF1}"/>
              </a:ext>
            </a:extLst>
          </p:cNvPr>
          <p:cNvSpPr>
            <a:spLocks noGrp="1"/>
          </p:cNvSpPr>
          <p:nvPr>
            <p:ph type="title"/>
          </p:nvPr>
        </p:nvSpPr>
        <p:spPr>
          <a:xfrm>
            <a:off x="550862" y="549275"/>
            <a:ext cx="11097551" cy="1332000"/>
          </a:xfrm>
        </p:spPr>
        <p:txBody>
          <a:bodyPr rtlCol="0"/>
          <a:lstStyle/>
          <a:p>
            <a:pPr rtl="0"/>
            <a:r>
              <a:rPr lang="it-IT" noProof="0" dirty="0"/>
              <a:t>Sfide e risultati ottenuti</a:t>
            </a:r>
          </a:p>
        </p:txBody>
      </p:sp>
      <p:sp>
        <p:nvSpPr>
          <p:cNvPr id="8" name="Text Placeholder 7">
            <a:extLst>
              <a:ext uri="{FF2B5EF4-FFF2-40B4-BE49-F238E27FC236}">
                <a16:creationId xmlns:a16="http://schemas.microsoft.com/office/drawing/2014/main" id="{ABA415A0-3B77-43FB-A408-5F1DA4B0AAFA}"/>
              </a:ext>
            </a:extLst>
          </p:cNvPr>
          <p:cNvSpPr>
            <a:spLocks noGrp="1"/>
          </p:cNvSpPr>
          <p:nvPr>
            <p:ph type="body" idx="1"/>
          </p:nvPr>
        </p:nvSpPr>
        <p:spPr>
          <a:xfrm>
            <a:off x="550864" y="1731375"/>
            <a:ext cx="3563936" cy="535354"/>
          </a:xfrm>
        </p:spPr>
        <p:txBody>
          <a:bodyPr rtlCol="0"/>
          <a:lstStyle/>
          <a:p>
            <a:pPr rtl="0"/>
            <a:r>
              <a:rPr lang="it-IT" noProof="0" dirty="0"/>
              <a:t>Pulizia dati</a:t>
            </a:r>
          </a:p>
        </p:txBody>
      </p:sp>
      <p:sp>
        <p:nvSpPr>
          <p:cNvPr id="9" name="Content Placeholder 8">
            <a:extLst>
              <a:ext uri="{FF2B5EF4-FFF2-40B4-BE49-F238E27FC236}">
                <a16:creationId xmlns:a16="http://schemas.microsoft.com/office/drawing/2014/main" id="{8598ECEC-4413-4244-8F21-0076EC511806}"/>
              </a:ext>
            </a:extLst>
          </p:cNvPr>
          <p:cNvSpPr>
            <a:spLocks noGrp="1"/>
          </p:cNvSpPr>
          <p:nvPr>
            <p:ph sz="half" idx="2"/>
          </p:nvPr>
        </p:nvSpPr>
        <p:spPr>
          <a:xfrm>
            <a:off x="559476" y="2432304"/>
            <a:ext cx="3563936" cy="3515555"/>
          </a:xfrm>
        </p:spPr>
        <p:txBody>
          <a:bodyPr rtlCol="0">
            <a:noAutofit/>
          </a:bodyPr>
          <a:lstStyle/>
          <a:p>
            <a:pPr lvl="0" rtl="0">
              <a:lnSpc>
                <a:spcPct val="100000"/>
              </a:lnSpc>
            </a:pPr>
            <a:r>
              <a:rPr lang="it-IT" sz="1700" noProof="0" dirty="0"/>
              <a:t>La vastita’ dell’universo Star Wars ha fatto si che molti dati fossero incongruenti o difficili </a:t>
            </a:r>
            <a:r>
              <a:rPr lang="it-IT" sz="1700" noProof="0"/>
              <a:t>da recuperare, </a:t>
            </a:r>
            <a:r>
              <a:rPr lang="it-IT" sz="1700" noProof="0" dirty="0"/>
              <a:t>se non mancanti</a:t>
            </a:r>
          </a:p>
          <a:p>
            <a:pPr lvl="0" rtl="0">
              <a:lnSpc>
                <a:spcPct val="100000"/>
              </a:lnSpc>
            </a:pPr>
            <a:r>
              <a:rPr lang="it-IT" sz="1700" noProof="0" dirty="0"/>
              <a:t>Questo ha richiesto un grosso lavoro aggiuntivo di pulizia e di ricerca per rendere il modello dati coerente, funzionante e soprattutto scalabile</a:t>
            </a:r>
          </a:p>
          <a:p>
            <a:pPr lvl="0" rtl="0">
              <a:lnSpc>
                <a:spcPct val="100000"/>
              </a:lnSpc>
            </a:pPr>
            <a:r>
              <a:rPr lang="it-IT" sz="1700" noProof="0" dirty="0"/>
              <a:t>I dati mancanti non sono altro che un punto di partenza per future espansioni del progetto stesso</a:t>
            </a:r>
          </a:p>
          <a:p>
            <a:pPr lvl="0" rtl="0">
              <a:lnSpc>
                <a:spcPct val="100000"/>
              </a:lnSpc>
            </a:pPr>
            <a:endParaRPr lang="it-IT" sz="1700" noProof="0" dirty="0"/>
          </a:p>
          <a:p>
            <a:pPr rtl="0">
              <a:lnSpc>
                <a:spcPct val="100000"/>
              </a:lnSpc>
            </a:pPr>
            <a:endParaRPr lang="it-IT" sz="1700" noProof="0" dirty="0"/>
          </a:p>
        </p:txBody>
      </p:sp>
      <p:sp>
        <p:nvSpPr>
          <p:cNvPr id="12" name="Text Placeholder 11">
            <a:extLst>
              <a:ext uri="{FF2B5EF4-FFF2-40B4-BE49-F238E27FC236}">
                <a16:creationId xmlns:a16="http://schemas.microsoft.com/office/drawing/2014/main" id="{3A63626D-0E6E-4023-ABFC-A744C9862159}"/>
              </a:ext>
            </a:extLst>
          </p:cNvPr>
          <p:cNvSpPr>
            <a:spLocks noGrp="1"/>
          </p:cNvSpPr>
          <p:nvPr>
            <p:ph type="body" sz="quarter" idx="13"/>
          </p:nvPr>
        </p:nvSpPr>
        <p:spPr>
          <a:xfrm>
            <a:off x="4341573" y="1731375"/>
            <a:ext cx="3566160" cy="535354"/>
          </a:xfrm>
        </p:spPr>
        <p:txBody>
          <a:bodyPr rtlCol="0"/>
          <a:lstStyle/>
          <a:p>
            <a:pPr rtl="0"/>
            <a:r>
              <a:rPr lang="it-IT" noProof="0" dirty="0"/>
              <a:t>Timeline</a:t>
            </a:r>
          </a:p>
        </p:txBody>
      </p:sp>
      <p:sp>
        <p:nvSpPr>
          <p:cNvPr id="13" name="Content Placeholder 12">
            <a:extLst>
              <a:ext uri="{FF2B5EF4-FFF2-40B4-BE49-F238E27FC236}">
                <a16:creationId xmlns:a16="http://schemas.microsoft.com/office/drawing/2014/main" id="{258E9390-685C-4BAD-BFAD-EC56E81C4745}"/>
              </a:ext>
            </a:extLst>
          </p:cNvPr>
          <p:cNvSpPr>
            <a:spLocks noGrp="1"/>
          </p:cNvSpPr>
          <p:nvPr>
            <p:ph sz="quarter" idx="14"/>
          </p:nvPr>
        </p:nvSpPr>
        <p:spPr>
          <a:xfrm>
            <a:off x="4341573" y="2427370"/>
            <a:ext cx="3508755" cy="3515555"/>
          </a:xfrm>
        </p:spPr>
        <p:txBody>
          <a:bodyPr rtlCol="0">
            <a:normAutofit/>
          </a:bodyPr>
          <a:lstStyle/>
          <a:p>
            <a:pPr lvl="0" rtl="0"/>
            <a:r>
              <a:rPr lang="it-IT" noProof="0" dirty="0"/>
              <a:t>Lavorare con una timeline fittizia ha richiesto un notevole sforzo, ma nonostante le difficolta’ tecniche e la grande mole di dati, ritengo comunque che si sia riusciti a presentare un prodotto valido e organico, che presenta notevoli opportunita’ di allargare il progetto su una scala molto piu’ ampia</a:t>
            </a:r>
          </a:p>
        </p:txBody>
      </p:sp>
      <p:sp>
        <p:nvSpPr>
          <p:cNvPr id="10" name="Text Placeholder 9">
            <a:extLst>
              <a:ext uri="{FF2B5EF4-FFF2-40B4-BE49-F238E27FC236}">
                <a16:creationId xmlns:a16="http://schemas.microsoft.com/office/drawing/2014/main" id="{34A9BC34-CFDB-4D7A-8D6C-1CE608D0909F}"/>
              </a:ext>
            </a:extLst>
          </p:cNvPr>
          <p:cNvSpPr>
            <a:spLocks noGrp="1"/>
          </p:cNvSpPr>
          <p:nvPr>
            <p:ph type="body" sz="quarter" idx="3"/>
          </p:nvPr>
        </p:nvSpPr>
        <p:spPr>
          <a:xfrm>
            <a:off x="8139659" y="1731375"/>
            <a:ext cx="3566160" cy="535354"/>
          </a:xfrm>
        </p:spPr>
        <p:txBody>
          <a:bodyPr rtlCol="0"/>
          <a:lstStyle/>
          <a:p>
            <a:pPr rtl="0"/>
            <a:r>
              <a:rPr lang="it-IT" noProof="0" dirty="0"/>
              <a:t>Visualizzazione</a:t>
            </a:r>
          </a:p>
        </p:txBody>
      </p:sp>
      <p:sp>
        <p:nvSpPr>
          <p:cNvPr id="11" name="Content Placeholder 10">
            <a:extLst>
              <a:ext uri="{FF2B5EF4-FFF2-40B4-BE49-F238E27FC236}">
                <a16:creationId xmlns:a16="http://schemas.microsoft.com/office/drawing/2014/main" id="{1D014E48-5DD9-49CE-AD5B-0FEF69204F68}"/>
              </a:ext>
            </a:extLst>
          </p:cNvPr>
          <p:cNvSpPr>
            <a:spLocks noGrp="1"/>
          </p:cNvSpPr>
          <p:nvPr>
            <p:ph sz="quarter" idx="4"/>
          </p:nvPr>
        </p:nvSpPr>
        <p:spPr>
          <a:xfrm>
            <a:off x="8139659" y="2427370"/>
            <a:ext cx="3508755" cy="3515555"/>
          </a:xfrm>
        </p:spPr>
        <p:txBody>
          <a:bodyPr rtlCol="0">
            <a:normAutofit/>
          </a:bodyPr>
          <a:lstStyle/>
          <a:p>
            <a:pPr lvl="0" rtl="0"/>
            <a:r>
              <a:rPr lang="it-IT" noProof="0" dirty="0"/>
              <a:t>Le varie difficolta’ incontrate hanno permesso di studiare ed espandere le conoscenze dello strumento, raggiungendo in toto gli obiettivi di analisi prefissati all’inizio del lavoro</a:t>
            </a:r>
          </a:p>
          <a:p>
            <a:pPr lvl="0" rtl="0"/>
            <a:r>
              <a:rPr lang="it-IT" noProof="0" dirty="0"/>
              <a:t>Inoltre e’ stato possible aggiungere svariate opzioni di interazione non previste inizialmente, come ad esempio la scheda interattiva sui media visuali </a:t>
            </a:r>
          </a:p>
        </p:txBody>
      </p:sp>
      <p:sp>
        <p:nvSpPr>
          <p:cNvPr id="16" name="Slide Number Placeholder 15">
            <a:extLst>
              <a:ext uri="{FF2B5EF4-FFF2-40B4-BE49-F238E27FC236}">
                <a16:creationId xmlns:a16="http://schemas.microsoft.com/office/drawing/2014/main" id="{CF0A8666-4477-461C-A79D-E91232EE973E}"/>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it-IT" noProof="0" smtClean="0"/>
              <a:pPr rtl="0"/>
              <a:t>7</a:t>
            </a:fld>
            <a:endParaRPr lang="it-IT" noProof="0" dirty="0"/>
          </a:p>
        </p:txBody>
      </p:sp>
    </p:spTree>
    <p:extLst>
      <p:ext uri="{BB962C8B-B14F-4D97-AF65-F5344CB8AC3E}">
        <p14:creationId xmlns:p14="http://schemas.microsoft.com/office/powerpoint/2010/main" val="1420547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rgbClr val="0F0F1C"/>
        </a:solidFill>
        <a:effectLst/>
      </p:bgPr>
    </p:bg>
    <p:spTree>
      <p:nvGrpSpPr>
        <p:cNvPr id="1" name="">
          <a:extLst>
            <a:ext uri="{FF2B5EF4-FFF2-40B4-BE49-F238E27FC236}">
              <a16:creationId xmlns:a16="http://schemas.microsoft.com/office/drawing/2014/main" id="{670F4AC9-8D46-65CA-3D1B-C1F145BAC1A9}"/>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047A28DC-3A2A-B5C8-B344-5FCB4BBDA0FD}"/>
              </a:ext>
            </a:extLst>
          </p:cNvPr>
          <p:cNvSpPr>
            <a:spLocks noGrp="1"/>
          </p:cNvSpPr>
          <p:nvPr>
            <p:ph type="title"/>
          </p:nvPr>
        </p:nvSpPr>
        <p:spPr>
          <a:xfrm>
            <a:off x="550862" y="549275"/>
            <a:ext cx="11097551" cy="1332000"/>
          </a:xfrm>
        </p:spPr>
        <p:txBody>
          <a:bodyPr rtlCol="0">
            <a:normAutofit/>
          </a:bodyPr>
          <a:lstStyle/>
          <a:p>
            <a:pPr rtl="0"/>
            <a:r>
              <a:rPr lang="it-IT" noProof="0" dirty="0"/>
              <a:t>In conclusione:</a:t>
            </a:r>
          </a:p>
        </p:txBody>
      </p:sp>
      <p:sp>
        <p:nvSpPr>
          <p:cNvPr id="10" name="Content Placeholder 9">
            <a:extLst>
              <a:ext uri="{FF2B5EF4-FFF2-40B4-BE49-F238E27FC236}">
                <a16:creationId xmlns:a16="http://schemas.microsoft.com/office/drawing/2014/main" id="{0C75BB4C-A5AF-7606-B7CF-CA0DCB384121}"/>
              </a:ext>
            </a:extLst>
          </p:cNvPr>
          <p:cNvSpPr>
            <a:spLocks noGrp="1"/>
          </p:cNvSpPr>
          <p:nvPr>
            <p:ph sz="half" idx="2"/>
          </p:nvPr>
        </p:nvSpPr>
        <p:spPr>
          <a:xfrm>
            <a:off x="550863" y="2427370"/>
            <a:ext cx="11090274" cy="3515555"/>
          </a:xfrm>
        </p:spPr>
        <p:txBody>
          <a:bodyPr rtlCol="0"/>
          <a:lstStyle/>
          <a:p>
            <a:pPr rtl="0"/>
            <a:r>
              <a:rPr lang="it-IT" sz="2000" noProof="0" dirty="0"/>
              <a:t>Il lavoro ha permesso di ricapitolare lo studio di quasi tutti gli strumenti visti all’interno del corso</a:t>
            </a:r>
          </a:p>
          <a:p>
            <a:pPr rtl="0"/>
            <a:r>
              <a:rPr lang="it-IT" sz="2000" noProof="0" dirty="0"/>
              <a:t>Data l’immensita’ dei dati disponibili sull’universo Star Wars, quest’analisi offre un enorme potenziale per future analisi, dal momento che il modello e’ completamente scalabile</a:t>
            </a:r>
          </a:p>
          <a:p>
            <a:pPr rtl="0"/>
            <a:r>
              <a:rPr lang="it-IT" sz="2000" noProof="0" dirty="0"/>
              <a:t>Questo permettera’ di ampliare lo scopo delle analisi a virtualmente ogni aspetto di questo mondo, e anzi, e’ impostato in modo tale da poter includere in qualunque momento nuovi elementi che verranno aggiunti dal mondo cinematografico e non</a:t>
            </a:r>
          </a:p>
        </p:txBody>
      </p:sp>
      <p:sp>
        <p:nvSpPr>
          <p:cNvPr id="6" name="Slide Number Placeholder 5">
            <a:extLst>
              <a:ext uri="{FF2B5EF4-FFF2-40B4-BE49-F238E27FC236}">
                <a16:creationId xmlns:a16="http://schemas.microsoft.com/office/drawing/2014/main" id="{5EB99371-DCAB-92D5-06F7-F87FB0D4E1F9}"/>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it-IT" noProof="0" smtClean="0"/>
              <a:pPr rtl="0"/>
              <a:t>8</a:t>
            </a:fld>
            <a:endParaRPr lang="it-IT" noProof="0" dirty="0"/>
          </a:p>
        </p:txBody>
      </p:sp>
    </p:spTree>
    <p:extLst>
      <p:ext uri="{BB962C8B-B14F-4D97-AF65-F5344CB8AC3E}">
        <p14:creationId xmlns:p14="http://schemas.microsoft.com/office/powerpoint/2010/main" val="620449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rgbClr val="0F0F1C"/>
        </a:solidFill>
        <a:effectLst/>
      </p:bgPr>
    </p:bg>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rtlCol="0"/>
          <a:lstStyle/>
          <a:p>
            <a:pPr rtl="0"/>
            <a:r>
              <a:rPr lang="it-IT" noProof="0"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545137" cy="2265216"/>
          </a:xfrm>
        </p:spPr>
        <p:txBody>
          <a:bodyPr rtlCol="0"/>
          <a:lstStyle/>
          <a:p>
            <a:pPr rtl="0"/>
            <a:r>
              <a:rPr lang="it-IT" noProof="0" dirty="0"/>
              <a:t>Patrizia Rohr	</a:t>
            </a:r>
          </a:p>
          <a:p>
            <a:pPr rtl="0"/>
            <a:r>
              <a:rPr lang="it-IT" noProof="0" dirty="0"/>
              <a:t>Patrizia.rohr@hotmail.com</a:t>
            </a:r>
          </a:p>
          <a:p>
            <a:r>
              <a:rPr lang="it-IT" noProof="0" dirty="0"/>
              <a:t>https://sites.google.com/view/patrizia-rohr/home</a:t>
            </a:r>
          </a:p>
        </p:txBody>
      </p:sp>
      <p:pic>
        <p:nvPicPr>
          <p:cNvPr id="27" name="Picture Placeholder 26">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a:blip r:embed="rId2"/>
          <a:srcRect/>
          <a:stretch/>
        </p:blipFill>
        <p:spPr>
          <a:xfrm>
            <a:off x="6556248" y="548640"/>
            <a:ext cx="5084064" cy="2880360"/>
          </a:xfrm>
        </p:spPr>
      </p:pic>
      <p:pic>
        <p:nvPicPr>
          <p:cNvPr id="33" name="Picture Placeholder 32">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a:blip r:embed="rId3"/>
          <a:srcRect/>
          <a:stretch/>
        </p:blipFill>
        <p:spPr>
          <a:xfrm>
            <a:off x="6556248" y="3429000"/>
            <a:ext cx="5084064" cy="2880360"/>
          </a:xfrm>
        </p:spPr>
      </p:pic>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rtlCol="0"/>
          <a:lstStyle/>
          <a:p>
            <a:pPr rtl="0"/>
            <a:fld id="{DBA1B0FB-D917-4C8C-928F-313BD683BF39}" type="slidenum">
              <a:rPr lang="it-IT" noProof="0" smtClean="0"/>
              <a:pPr rtl="0"/>
              <a:t>9</a:t>
            </a:fld>
            <a:endParaRPr lang="it-IT" noProof="0" dirty="0"/>
          </a:p>
        </p:txBody>
      </p:sp>
    </p:spTree>
    <p:extLst>
      <p:ext uri="{BB962C8B-B14F-4D97-AF65-F5344CB8AC3E}">
        <p14:creationId xmlns:p14="http://schemas.microsoft.com/office/powerpoint/2010/main" val="3247798845"/>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74515124.tgt.Office_50301378_TF33713516_Win32_OJ112196127" id="{EDFFA481-CE53-4409-8D36-2ECF03B6BBD6}" vid="{001D13DB-0C6A-47B8-A3F5-ADC4851DB2E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{E398492D-59A5-43B3-9677-4388A052B749}tf33713516_win32</Template>
  <TotalTime>0</TotalTime>
  <Words>717</Words>
  <Application>Microsoft Office PowerPoint</Application>
  <PresentationFormat>Widescreen</PresentationFormat>
  <Paragraphs>75</Paragraphs>
  <Slides>9</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Gill Sans MT</vt:lpstr>
      <vt:lpstr>Symbol</vt:lpstr>
      <vt:lpstr>Walbaum Display</vt:lpstr>
      <vt:lpstr>3DFloatVTI</vt:lpstr>
      <vt:lpstr>Star Wars  discovery</vt:lpstr>
      <vt:lpstr>Scopo del progetto</vt:lpstr>
      <vt:lpstr>Fonti dati e strumenti utilizzati</vt:lpstr>
      <vt:lpstr>Timeline</vt:lpstr>
      <vt:lpstr>Scelte stilistiche </vt:lpstr>
      <vt:lpstr>Panoramica</vt:lpstr>
      <vt:lpstr>Sfide e risultati ottenuti</vt:lpstr>
      <vt:lpstr>In conclusione: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Patrizia Rohr</dc:creator>
  <cp:lastModifiedBy>Patrizia Rohr</cp:lastModifiedBy>
  <cp:revision>1</cp:revision>
  <dcterms:created xsi:type="dcterms:W3CDTF">2025-06-04T20:03:35Z</dcterms:created>
  <dcterms:modified xsi:type="dcterms:W3CDTF">2025-06-06T18:40:21Z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